
<file path=[Content_Types].xml><?xml version="1.0" encoding="utf-8"?>
<Types xmlns="http://schemas.openxmlformats.org/package/2006/content-types">
  <Default Extension="fntdata" ContentType="application/x-fontdata"/>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90" r:id="rId1"/>
  </p:sldMasterIdLst>
  <p:notesMasterIdLst>
    <p:notesMasterId r:id="rId2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Lst>
  <p:sldSz cx="9144000" cy="5143500" type="screen16x9"/>
  <p:notesSz cx="6858000" cy="9144000"/>
  <p:embeddedFontLst>
    <p:embeddedFont>
      <p:font typeface="Antonio" panose="020B0604020202020204" charset="0"/>
      <p:regular r:id="rId24"/>
      <p:bold r:id="rId25"/>
    </p:embeddedFont>
    <p:embeddedFont>
      <p:font typeface="Average" panose="020B0604020202020204" charset="0"/>
      <p:regular r:id="rId26"/>
    </p:embeddedFont>
    <p:embeddedFont>
      <p:font typeface="Be Vietnam" panose="020B0604020202020204" charset="0"/>
      <p:regular r:id="rId27"/>
      <p:bold r:id="rId28"/>
      <p:italic r:id="rId29"/>
      <p:boldItalic r:id="rId30"/>
    </p:embeddedFont>
    <p:embeddedFont>
      <p:font typeface="Cardo" panose="020B0604020202020204" charset="-79"/>
      <p:regular r:id="rId31"/>
      <p:bold r:id="rId32"/>
      <p:italic r:id="rId33"/>
    </p:embeddedFont>
    <p:embeddedFont>
      <p:font typeface="Just Another Hand" panose="020B0604020202020204" charset="0"/>
      <p:regular r:id="rId34"/>
    </p:embeddedFont>
    <p:embeddedFont>
      <p:font typeface="Roboto" panose="02000000000000000000" pitchFamily="2" charset="0"/>
      <p:regular r:id="rId35"/>
      <p:bold r:id="rId36"/>
      <p:italic r:id="rId37"/>
      <p:boldItalic r:id="rId38"/>
    </p:embeddedFont>
    <p:embeddedFont>
      <p:font typeface="Roboto Condensed Light" panose="02000000000000000000" pitchFamily="2" charset="0"/>
      <p:regular r:id="rId3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6" d="100"/>
          <a:sy n="116" d="100"/>
        </p:scale>
        <p:origin x="90" y="492"/>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9" Type="http://schemas.openxmlformats.org/officeDocument/2006/relationships/font" Target="fonts/font16.fntdata"/><Relationship Id="rId21" Type="http://schemas.openxmlformats.org/officeDocument/2006/relationships/slide" Target="slides/slide20.xml"/><Relationship Id="rId34" Type="http://schemas.openxmlformats.org/officeDocument/2006/relationships/font" Target="fonts/font11.fntdata"/><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font" Target="fonts/font14.fntdata"/><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font" Target="fonts/font1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font" Target="fonts/font1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youtube.com/watch?v=1Evwgu369Jw"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gef2de56f09_0_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3" name="Google Shape;403;gef2de56f09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3"/>
        <p:cNvGrpSpPr/>
        <p:nvPr/>
      </p:nvGrpSpPr>
      <p:grpSpPr>
        <a:xfrm>
          <a:off x="0" y="0"/>
          <a:ext cx="0" cy="0"/>
          <a:chOff x="0" y="0"/>
          <a:chExt cx="0" cy="0"/>
        </a:xfrm>
      </p:grpSpPr>
      <p:sp>
        <p:nvSpPr>
          <p:cNvPr id="534" name="Google Shape;534;gef511c8f0e_2_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5" name="Google Shape;535;gef511c8f0e_2_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lnSpc>
                <a:spcPct val="115000"/>
              </a:lnSpc>
              <a:spcBef>
                <a:spcPts val="0"/>
              </a:spcBef>
              <a:spcAft>
                <a:spcPts val="0"/>
              </a:spcAft>
              <a:buClr>
                <a:schemeClr val="dk1"/>
              </a:buClr>
              <a:buSzPts val="1100"/>
              <a:buChar char="-"/>
            </a:pPr>
            <a:r>
              <a:rPr lang="en" dirty="0">
                <a:solidFill>
                  <a:schemeClr val="dk1"/>
                </a:solidFill>
              </a:rPr>
              <a:t>I’m empathetic and strong - Brene Brown’s video</a:t>
            </a:r>
            <a:endParaRPr dirty="0">
              <a:solidFill>
                <a:schemeClr val="dk1"/>
              </a:solidFill>
            </a:endParaRPr>
          </a:p>
          <a:p>
            <a:pPr marL="457200" lvl="0" indent="0" algn="l" rtl="0">
              <a:lnSpc>
                <a:spcPct val="115000"/>
              </a:lnSpc>
              <a:spcBef>
                <a:spcPts val="0"/>
              </a:spcBef>
              <a:spcAft>
                <a:spcPts val="0"/>
              </a:spcAft>
              <a:buNone/>
            </a:pPr>
            <a:r>
              <a:rPr lang="en" u="sng" dirty="0">
                <a:solidFill>
                  <a:srgbClr val="1155CC"/>
                </a:solidFill>
                <a:hlinkClick r:id="rId3">
                  <a:extLst>
                    <a:ext uri="{A12FA001-AC4F-418D-AE19-62706E023703}">
                      <ahyp:hlinkClr xmlns:ahyp="http://schemas.microsoft.com/office/drawing/2018/hyperlinkcolor" val="tx"/>
                    </a:ext>
                  </a:extLst>
                </a:hlinkClick>
              </a:rPr>
              <a:t>https://www.youtube.com/watch?v=1Evwgu369Jw</a:t>
            </a:r>
            <a:endParaRPr dirty="0"/>
          </a:p>
          <a:p>
            <a:pPr marL="457200" lvl="0" indent="0" algn="l" rtl="0">
              <a:lnSpc>
                <a:spcPct val="115000"/>
              </a:lnSpc>
              <a:spcBef>
                <a:spcPts val="0"/>
              </a:spcBef>
              <a:spcAft>
                <a:spcPts val="0"/>
              </a:spcAft>
              <a:buNone/>
            </a:pPr>
            <a:endParaRPr dirty="0"/>
          </a:p>
          <a:p>
            <a:pPr marL="457200" lvl="0" indent="-298450" algn="l" rtl="0">
              <a:lnSpc>
                <a:spcPct val="115000"/>
              </a:lnSpc>
              <a:spcBef>
                <a:spcPts val="0"/>
              </a:spcBef>
              <a:spcAft>
                <a:spcPts val="0"/>
              </a:spcAft>
              <a:buSzPts val="1100"/>
              <a:buChar char="-"/>
            </a:pPr>
            <a:r>
              <a:rPr lang="en" dirty="0"/>
              <a:t>THE VIDEO TALKS ABOUT EMPATHY</a:t>
            </a:r>
            <a:endParaRPr dirty="0"/>
          </a:p>
          <a:p>
            <a:pPr marL="457200" lvl="0" indent="-298450" algn="l" rtl="0">
              <a:lnSpc>
                <a:spcPct val="115000"/>
              </a:lnSpc>
              <a:spcBef>
                <a:spcPts val="0"/>
              </a:spcBef>
              <a:spcAft>
                <a:spcPts val="0"/>
              </a:spcAft>
              <a:buSzPts val="1100"/>
              <a:buChar char="-"/>
            </a:pPr>
            <a:r>
              <a:rPr lang="en" dirty="0"/>
              <a:t>WHAT DOES IT MEAN TO BE STRONG?</a:t>
            </a:r>
            <a:endParaRPr dirty="0"/>
          </a:p>
          <a:p>
            <a:pPr marL="1371600" lvl="1" indent="-298450" algn="l" rtl="0">
              <a:lnSpc>
                <a:spcPct val="115000"/>
              </a:lnSpc>
              <a:spcBef>
                <a:spcPts val="0"/>
              </a:spcBef>
              <a:spcAft>
                <a:spcPts val="0"/>
              </a:spcAft>
              <a:buSzPts val="1100"/>
              <a:buChar char="-"/>
            </a:pPr>
            <a:r>
              <a:rPr lang="en" dirty="0"/>
              <a:t>WE WANT TO MAKE SURE OUR RESPONSES ARE BALANCED WITH EMPATHY AND STRENGTH</a:t>
            </a:r>
            <a:endParaRPr dirty="0"/>
          </a:p>
          <a:p>
            <a:pPr marL="1371600" lvl="1" indent="-298450" algn="l" rtl="0">
              <a:lnSpc>
                <a:spcPct val="115000"/>
              </a:lnSpc>
              <a:spcBef>
                <a:spcPts val="0"/>
              </a:spcBef>
              <a:spcAft>
                <a:spcPts val="0"/>
              </a:spcAft>
              <a:buSzPts val="1100"/>
              <a:buChar char="-"/>
            </a:pPr>
            <a:r>
              <a:rPr lang="en" dirty="0"/>
              <a:t>WE DON’T WANT TO BE A WET NOODLE AND WALKED ALL OVER NOR DO WE WANT TO BE AN </a:t>
            </a:r>
            <a:endParaRPr dirty="0"/>
          </a:p>
          <a:p>
            <a:pPr marL="1371600" lvl="1" indent="-298450" algn="l" rtl="0">
              <a:lnSpc>
                <a:spcPct val="115000"/>
              </a:lnSpc>
              <a:spcBef>
                <a:spcPts val="0"/>
              </a:spcBef>
              <a:spcAft>
                <a:spcPts val="0"/>
              </a:spcAft>
              <a:buSzPts val="1100"/>
              <a:buChar char="-"/>
            </a:pPr>
            <a:r>
              <a:rPr lang="en" dirty="0"/>
              <a:t>BALANCING STRENGTH AND EMPATHY IS DIFFICULT</a:t>
            </a:r>
            <a:endParaRPr dirty="0"/>
          </a:p>
          <a:p>
            <a:pPr marL="1828800" lvl="2" indent="-298450" algn="l" rtl="0">
              <a:lnSpc>
                <a:spcPct val="115000"/>
              </a:lnSpc>
              <a:spcBef>
                <a:spcPts val="0"/>
              </a:spcBef>
              <a:spcAft>
                <a:spcPts val="0"/>
              </a:spcAft>
              <a:buSzPts val="1100"/>
              <a:buChar char="-"/>
            </a:pPr>
            <a:r>
              <a:rPr lang="en" dirty="0"/>
              <a:t>IT TAKES THOUGHTFULNESS, INSIGHT, AND KNOWING YOUR LEARNING COMMUNITY</a:t>
            </a:r>
            <a:endParaRPr dirty="0"/>
          </a:p>
          <a:p>
            <a:pPr marL="1828800" lvl="2" indent="-298450" algn="l" rtl="0">
              <a:lnSpc>
                <a:spcPct val="115000"/>
              </a:lnSpc>
              <a:spcBef>
                <a:spcPts val="0"/>
              </a:spcBef>
              <a:spcAft>
                <a:spcPts val="0"/>
              </a:spcAft>
              <a:buSzPts val="1100"/>
              <a:buChar char="-"/>
            </a:pPr>
            <a:r>
              <a:rPr lang="en" dirty="0"/>
              <a:t>WHAT DO YOU TAKE INTO CONSIDERATION</a:t>
            </a:r>
            <a:endParaRPr dirty="0"/>
          </a:p>
          <a:p>
            <a:pPr marL="2286000" lvl="3" indent="-298450" algn="l" rtl="0">
              <a:lnSpc>
                <a:spcPct val="115000"/>
              </a:lnSpc>
              <a:spcBef>
                <a:spcPts val="0"/>
              </a:spcBef>
              <a:spcAft>
                <a:spcPts val="0"/>
              </a:spcAft>
              <a:buSzPts val="1100"/>
              <a:buChar char="-"/>
            </a:pPr>
            <a:r>
              <a:rPr lang="en" dirty="0"/>
              <a:t>STUDENT HISTORY, WHAT CHARACTERIZES THEM</a:t>
            </a:r>
            <a:endParaRPr dirty="0"/>
          </a:p>
          <a:p>
            <a:pPr marL="2286000" lvl="3" indent="-298450" algn="l" rtl="0">
              <a:lnSpc>
                <a:spcPct val="115000"/>
              </a:lnSpc>
              <a:spcBef>
                <a:spcPts val="0"/>
              </a:spcBef>
              <a:spcAft>
                <a:spcPts val="0"/>
              </a:spcAft>
              <a:buSzPts val="1100"/>
              <a:buChar char="-"/>
            </a:pPr>
            <a:r>
              <a:rPr lang="en" dirty="0"/>
              <a:t>WHAT DO THEY NEED TO MOVE FORWARD IN LEARNING</a:t>
            </a:r>
            <a:endParaRPr dirty="0"/>
          </a:p>
          <a:p>
            <a:pPr marL="2286000" lvl="3" indent="-298450" algn="l" rtl="0">
              <a:lnSpc>
                <a:spcPct val="115000"/>
              </a:lnSpc>
              <a:spcBef>
                <a:spcPts val="0"/>
              </a:spcBef>
              <a:spcAft>
                <a:spcPts val="0"/>
              </a:spcAft>
              <a:buSzPts val="1100"/>
              <a:buChar char="-"/>
            </a:pPr>
            <a:r>
              <a:rPr lang="en" dirty="0"/>
              <a:t>ASK QUESTIONS - HELP ME UNDERSTAND, </a:t>
            </a:r>
            <a:endParaRPr dirty="0"/>
          </a:p>
          <a:p>
            <a:pPr marL="2286000" lvl="3" indent="-298450" algn="l" rtl="0">
              <a:lnSpc>
                <a:spcPct val="115000"/>
              </a:lnSpc>
              <a:spcBef>
                <a:spcPts val="0"/>
              </a:spcBef>
              <a:spcAft>
                <a:spcPts val="0"/>
              </a:spcAft>
              <a:buSzPts val="1100"/>
              <a:buChar char="-"/>
            </a:pPr>
            <a:r>
              <a:rPr lang="en" dirty="0"/>
              <a:t>HOW INVOLVED WERE THEY IN THE ?????</a:t>
            </a:r>
            <a:endParaRPr dirty="0"/>
          </a:p>
          <a:p>
            <a:pPr marL="2286000" lvl="3" indent="-298450" algn="l" rtl="0">
              <a:lnSpc>
                <a:spcPct val="115000"/>
              </a:lnSpc>
              <a:spcBef>
                <a:spcPts val="0"/>
              </a:spcBef>
              <a:spcAft>
                <a:spcPts val="0"/>
              </a:spcAft>
              <a:buSzPts val="1100"/>
              <a:buChar char="-"/>
            </a:pPr>
            <a:r>
              <a:rPr lang="en" dirty="0"/>
              <a:t>WHAT DO THEY NEED TO BE MOTIVATED TO MAKE A BETTER DECISION?</a:t>
            </a:r>
            <a:endParaRPr dirty="0"/>
          </a:p>
          <a:p>
            <a:pPr marL="2286000" lvl="3" indent="-298450" algn="l" rtl="0">
              <a:lnSpc>
                <a:spcPct val="115000"/>
              </a:lnSpc>
              <a:spcBef>
                <a:spcPts val="0"/>
              </a:spcBef>
              <a:spcAft>
                <a:spcPts val="0"/>
              </a:spcAft>
              <a:buSzPts val="1100"/>
              <a:buChar char="-"/>
            </a:pPr>
            <a:r>
              <a:rPr lang="en" dirty="0"/>
              <a:t>IF I’M GOING TO ERR, I WOULD ERR ON THE SIDE OF </a:t>
            </a:r>
            <a:endParaRPr dirty="0"/>
          </a:p>
          <a:p>
            <a:pPr marL="2286000" lvl="3" indent="-298450" algn="l" rtl="0">
              <a:lnSpc>
                <a:spcPct val="115000"/>
              </a:lnSpc>
              <a:spcBef>
                <a:spcPts val="0"/>
              </a:spcBef>
              <a:spcAft>
                <a:spcPts val="0"/>
              </a:spcAft>
              <a:buSzPts val="1100"/>
              <a:buChar char="-"/>
            </a:pPr>
            <a:r>
              <a:rPr lang="en" dirty="0"/>
              <a:t>WHAT DOES IT LOOK LIKE TO CORRECT THE ERR AND MOVE FORWARD</a:t>
            </a:r>
            <a:endParaRPr dirty="0"/>
          </a:p>
          <a:p>
            <a:pPr marL="457200" lvl="0" indent="0" algn="l" rtl="0">
              <a:lnSpc>
                <a:spcPct val="115000"/>
              </a:lnSpc>
              <a:spcBef>
                <a:spcPts val="0"/>
              </a:spcBef>
              <a:spcAft>
                <a:spcPts val="0"/>
              </a:spcAft>
              <a:buNone/>
            </a:pPr>
            <a:endParaRPr dirty="0"/>
          </a:p>
          <a:p>
            <a:pPr marL="457200" lvl="0" indent="0" algn="l" rtl="0">
              <a:lnSpc>
                <a:spcPct val="115000"/>
              </a:lnSpc>
              <a:spcBef>
                <a:spcPts val="0"/>
              </a:spcBef>
              <a:spcAft>
                <a:spcPts val="0"/>
              </a:spcAft>
              <a:buClr>
                <a:schemeClr val="dk1"/>
              </a:buClr>
              <a:buSzPts val="1100"/>
              <a:buFont typeface="Arial"/>
              <a:buNone/>
            </a:pP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3"/>
        <p:cNvGrpSpPr/>
        <p:nvPr/>
      </p:nvGrpSpPr>
      <p:grpSpPr>
        <a:xfrm>
          <a:off x="0" y="0"/>
          <a:ext cx="0" cy="0"/>
          <a:chOff x="0" y="0"/>
          <a:chExt cx="0" cy="0"/>
        </a:xfrm>
      </p:grpSpPr>
      <p:sp>
        <p:nvSpPr>
          <p:cNvPr id="544" name="Google Shape;544;gf2459ea742_0_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5" name="Google Shape;545;gf2459ea742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0" algn="l" rtl="0">
              <a:spcBef>
                <a:spcPts val="0"/>
              </a:spcBef>
              <a:spcAft>
                <a:spcPts val="0"/>
              </a:spcAft>
              <a:buNone/>
            </a:pPr>
            <a:r>
              <a:rPr lang="en"/>
              <a:t>SCENARIO</a:t>
            </a:r>
            <a:endParaRPr>
              <a:solidFill>
                <a:schemeClr val="dk1"/>
              </a:solidFill>
            </a:endParaRPr>
          </a:p>
          <a:p>
            <a:pPr marL="457200" lvl="0" indent="-298450" algn="l" rtl="0">
              <a:spcBef>
                <a:spcPts val="0"/>
              </a:spcBef>
              <a:spcAft>
                <a:spcPts val="0"/>
              </a:spcAft>
              <a:buSzPts val="1100"/>
              <a:buChar char="-"/>
            </a:pPr>
            <a:endParaRPr/>
          </a:p>
          <a:p>
            <a:pPr marL="457200" lvl="0" indent="-298450" algn="l" rtl="0">
              <a:spcBef>
                <a:spcPts val="0"/>
              </a:spcBef>
              <a:spcAft>
                <a:spcPts val="0"/>
              </a:spcAft>
              <a:buSzPts val="1100"/>
              <a:buChar char="-"/>
            </a:pPr>
            <a:r>
              <a:rPr lang="en"/>
              <a:t>🍐 This is a Pear Deck Text Slide </a:t>
            </a:r>
            <a:endParaRPr/>
          </a:p>
          <a:p>
            <a:pPr marL="457200" lvl="0" indent="-298450" algn="l" rtl="0">
              <a:spcBef>
                <a:spcPts val="0"/>
              </a:spcBef>
              <a:spcAft>
                <a:spcPts val="0"/>
              </a:spcAft>
              <a:buSzPts val="1100"/>
              <a:buChar char="-"/>
            </a:pPr>
            <a:r>
              <a:rPr lang="en"/>
              <a:t>🍐 To edit the type of question, go back to the "Ask Students a Question" in the Pear Deck sidebar.</a:t>
            </a:r>
            <a:endParaRPr/>
          </a:p>
          <a:p>
            <a:pPr marL="457200" lvl="0" indent="-298450" algn="l" rtl="0">
              <a:spcBef>
                <a:spcPts val="0"/>
              </a:spcBef>
              <a:spcAft>
                <a:spcPts val="0"/>
              </a:spcAft>
              <a:buSzPts val="1100"/>
              <a:buChar char="-"/>
            </a:pPr>
            <a:r>
              <a:rPr lang="en"/>
              <a:t> Have pairs choose a scenario </a:t>
            </a:r>
            <a:endParaRPr/>
          </a:p>
          <a:p>
            <a:pPr marL="457200" lvl="0" indent="-298450" algn="l" rtl="0">
              <a:spcBef>
                <a:spcPts val="0"/>
              </a:spcBef>
              <a:spcAft>
                <a:spcPts val="0"/>
              </a:spcAft>
              <a:buSzPts val="1100"/>
              <a:buChar char="-"/>
            </a:pPr>
            <a:r>
              <a:rPr lang="en"/>
              <a:t>Somehow respond/discuss what they would do in the situation</a:t>
            </a:r>
            <a:endParaRPr/>
          </a:p>
          <a:p>
            <a:pPr marL="457200" lvl="0" indent="-298450" algn="l" rtl="0">
              <a:spcBef>
                <a:spcPts val="0"/>
              </a:spcBef>
              <a:spcAft>
                <a:spcPts val="0"/>
              </a:spcAft>
              <a:buSzPts val="1100"/>
              <a:buChar char="-"/>
            </a:pPr>
            <a:r>
              <a:rPr lang="en"/>
              <a:t>Record their response on Pear Deck</a:t>
            </a:r>
            <a:endParaRPr/>
          </a:p>
          <a:p>
            <a:pPr marL="457200" lvl="0" indent="-298450" algn="l" rtl="0">
              <a:spcBef>
                <a:spcPts val="0"/>
              </a:spcBef>
              <a:spcAft>
                <a:spcPts val="0"/>
              </a:spcAft>
              <a:buSzPts val="1100"/>
              <a:buChar char="-"/>
            </a:pPr>
            <a:r>
              <a:rPr lang="en"/>
              <a:t>GROUPING STRATEGY: </a:t>
            </a:r>
            <a:endParaRPr/>
          </a:p>
          <a:p>
            <a:pPr marL="457200" lvl="0" indent="-298450" algn="l" rtl="0">
              <a:spcBef>
                <a:spcPts val="0"/>
              </a:spcBef>
              <a:spcAft>
                <a:spcPts val="0"/>
              </a:spcAft>
              <a:buSzPts val="1100"/>
              <a:buChar char="-"/>
            </a:pPr>
            <a:r>
              <a:rPr lang="en"/>
              <a:t>Choose a scenario and think through how you would respond with both empathy and strength? </a:t>
            </a:r>
            <a:endParaRPr/>
          </a:p>
          <a:p>
            <a:pPr marL="457200" lvl="0" indent="-298450" algn="l" rtl="0">
              <a:spcBef>
                <a:spcPts val="0"/>
              </a:spcBef>
              <a:spcAft>
                <a:spcPts val="0"/>
              </a:spcAft>
              <a:buSzPts val="1100"/>
              <a:buChar char="-"/>
            </a:pPr>
            <a:r>
              <a:rPr lang="en"/>
              <a:t>Hold your finger up for which scenario you have been given</a:t>
            </a:r>
            <a:endParaRPr/>
          </a:p>
          <a:p>
            <a:pPr marL="457200" lvl="0" indent="-298450" algn="l" rtl="0">
              <a:spcBef>
                <a:spcPts val="0"/>
              </a:spcBef>
              <a:spcAft>
                <a:spcPts val="0"/>
              </a:spcAft>
              <a:buSzPts val="1100"/>
              <a:buChar char="-"/>
            </a:pPr>
            <a:r>
              <a:rPr lang="en"/>
              <a:t>Find others who chose the same scenario</a:t>
            </a:r>
            <a:endParaRPr/>
          </a:p>
          <a:p>
            <a:pPr marL="457200" lvl="0" indent="-298450" algn="l" rtl="0">
              <a:spcBef>
                <a:spcPts val="0"/>
              </a:spcBef>
              <a:spcAft>
                <a:spcPts val="0"/>
              </a:spcAft>
              <a:buSzPts val="1100"/>
              <a:buChar char="-"/>
            </a:pPr>
            <a:r>
              <a:rPr lang="en">
                <a:solidFill>
                  <a:srgbClr val="235680"/>
                </a:solidFill>
              </a:rPr>
              <a:t>Ask:  What’s the worst injury you have had and how did you get it (10 seconds each)</a:t>
            </a:r>
            <a:endParaRPr>
              <a:solidFill>
                <a:srgbClr val="235680"/>
              </a:solidFill>
            </a:endParaRPr>
          </a:p>
          <a:p>
            <a:pPr marL="457200" lvl="0" indent="-298450" algn="l" rtl="0">
              <a:spcBef>
                <a:spcPts val="0"/>
              </a:spcBef>
              <a:spcAft>
                <a:spcPts val="0"/>
              </a:spcAft>
              <a:buClr>
                <a:srgbClr val="235680"/>
              </a:buClr>
              <a:buSzPts val="1100"/>
              <a:buChar char="-"/>
            </a:pPr>
            <a:r>
              <a:rPr lang="en">
                <a:solidFill>
                  <a:srgbClr val="235680"/>
                </a:solidFill>
              </a:rPr>
              <a:t>Share how you would respond in the scenario you chose. </a:t>
            </a:r>
            <a:endParaRPr>
              <a:solidFill>
                <a:srgbClr val="235680"/>
              </a:solidFill>
            </a:endParaRPr>
          </a:p>
          <a:p>
            <a:pPr marL="457200" lvl="0" indent="-298450" algn="l" rtl="0">
              <a:spcBef>
                <a:spcPts val="0"/>
              </a:spcBef>
              <a:spcAft>
                <a:spcPts val="0"/>
              </a:spcAft>
              <a:buSzPts val="1100"/>
              <a:buChar char="-"/>
            </a:pPr>
            <a:r>
              <a:rPr lang="en"/>
              <a:t>As a group combine your answers to create the best answer.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5" name="Google Shape;555;gef511c8f0e_2_9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6" name="Google Shape;556;gef511c8f0e_2_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rPr>
              <a:t>Could/should this just be more of direct instruction?</a:t>
            </a:r>
            <a:endParaRPr>
              <a:solidFill>
                <a:schemeClr val="dk1"/>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4"/>
        <p:cNvGrpSpPr/>
        <p:nvPr/>
      </p:nvGrpSpPr>
      <p:grpSpPr>
        <a:xfrm>
          <a:off x="0" y="0"/>
          <a:ext cx="0" cy="0"/>
          <a:chOff x="0" y="0"/>
          <a:chExt cx="0" cy="0"/>
        </a:xfrm>
      </p:grpSpPr>
      <p:sp>
        <p:nvSpPr>
          <p:cNvPr id="575" name="Google Shape;575;ged10370f61_0_5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6" name="Google Shape;576;ged10370f61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Respond individually</a:t>
            </a:r>
            <a:endParaRPr/>
          </a:p>
          <a:p>
            <a:pPr marL="0" lvl="0" indent="0" algn="l" rtl="0">
              <a:spcBef>
                <a:spcPts val="0"/>
              </a:spcBef>
              <a:spcAft>
                <a:spcPts val="0"/>
              </a:spcAft>
              <a:buNone/>
            </a:pPr>
            <a:r>
              <a:rPr lang="en"/>
              <a:t> - THEN LEAD TO A PEAR DECK🍐</a:t>
            </a:r>
            <a:endParaRPr/>
          </a:p>
          <a:p>
            <a:pPr marL="0" lvl="0" indent="0" algn="l" rtl="0">
              <a:spcBef>
                <a:spcPts val="0"/>
              </a:spcBef>
              <a:spcAft>
                <a:spcPts val="0"/>
              </a:spcAft>
              <a:buNone/>
            </a:pPr>
            <a:r>
              <a:rPr lang="en"/>
              <a:t> This is a Pear Deck Text Slide </a:t>
            </a:r>
            <a:endParaRPr/>
          </a:p>
          <a:p>
            <a:pPr marL="0" lvl="0" indent="0" algn="l" rtl="0">
              <a:spcBef>
                <a:spcPts val="0"/>
              </a:spcBef>
              <a:spcAft>
                <a:spcPts val="0"/>
              </a:spcAft>
              <a:buNone/>
            </a:pPr>
            <a:r>
              <a:rPr lang="en"/>
              <a:t>🍐 To edit the type of question, go back to the "Ask Students a Question" in the Pear Deck sidebar.</a:t>
            </a:r>
            <a:endParaRPr/>
          </a:p>
          <a:p>
            <a:pPr marL="0" lvl="0" indent="0" algn="l" rtl="0">
              <a:spcBef>
                <a:spcPts val="0"/>
              </a:spcBef>
              <a:spcAft>
                <a:spcPts val="0"/>
              </a:spcAft>
              <a:buNone/>
            </a:pPr>
            <a:r>
              <a:rPr lang="en"/>
              <a:t>INTERACTIVE SLIDE FOR PARTICIPANTS TO SHARE THEIR IDEAS</a:t>
            </a:r>
            <a:endParaRPr/>
          </a:p>
          <a:p>
            <a:pPr marL="457200" lvl="0" indent="-298450" algn="l" rtl="0">
              <a:spcBef>
                <a:spcPts val="0"/>
              </a:spcBef>
              <a:spcAft>
                <a:spcPts val="0"/>
              </a:spcAft>
              <a:buSzPts val="1100"/>
              <a:buChar char="-"/>
            </a:pPr>
            <a:r>
              <a:rPr lang="en"/>
              <a:t>ORGANIZING THE CLASS PERIOD</a:t>
            </a:r>
            <a:endParaRPr/>
          </a:p>
          <a:p>
            <a:pPr marL="457200" lvl="0" indent="-298450" algn="l" rtl="0">
              <a:spcBef>
                <a:spcPts val="0"/>
              </a:spcBef>
              <a:spcAft>
                <a:spcPts val="0"/>
              </a:spcAft>
              <a:buSzPts val="1100"/>
              <a:buChar char="-"/>
            </a:pPr>
            <a:r>
              <a:rPr lang="en"/>
              <a:t>PLANNING</a:t>
            </a:r>
            <a:endParaRPr/>
          </a:p>
          <a:p>
            <a:pPr marL="457200" lvl="0" indent="-298450" algn="l" rtl="0">
              <a:spcBef>
                <a:spcPts val="0"/>
              </a:spcBef>
              <a:spcAft>
                <a:spcPts val="0"/>
              </a:spcAft>
              <a:buSzPts val="1100"/>
              <a:buChar char="-"/>
            </a:pPr>
            <a:r>
              <a:rPr lang="en"/>
              <a:t>GRADING</a:t>
            </a:r>
            <a:endParaRPr/>
          </a:p>
          <a:p>
            <a:pPr marL="457200" lvl="0" indent="-298450" algn="l" rtl="0">
              <a:spcBef>
                <a:spcPts val="0"/>
              </a:spcBef>
              <a:spcAft>
                <a:spcPts val="0"/>
              </a:spcAft>
              <a:buSzPts val="1100"/>
              <a:buChar char="-"/>
            </a:pPr>
            <a:r>
              <a:rPr lang="en"/>
              <a:t>MATERIALS</a:t>
            </a:r>
            <a:endParaRPr/>
          </a:p>
          <a:p>
            <a:pPr marL="457200" lvl="0" indent="-298450" algn="l" rtl="0">
              <a:spcBef>
                <a:spcPts val="0"/>
              </a:spcBef>
              <a:spcAft>
                <a:spcPts val="0"/>
              </a:spcAft>
              <a:buSzPts val="1100"/>
              <a:buChar char="-"/>
            </a:pPr>
            <a:r>
              <a:rPr lang="en"/>
              <a:t>TECHNOLOGY</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3"/>
        <p:cNvGrpSpPr/>
        <p:nvPr/>
      </p:nvGrpSpPr>
      <p:grpSpPr>
        <a:xfrm>
          <a:off x="0" y="0"/>
          <a:ext cx="0" cy="0"/>
          <a:chOff x="0" y="0"/>
          <a:chExt cx="0" cy="0"/>
        </a:xfrm>
      </p:grpSpPr>
      <p:sp>
        <p:nvSpPr>
          <p:cNvPr id="604" name="Google Shape;604;gef511c8f0e_2_10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5" name="Google Shape;605;gef511c8f0e_2_1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Discuss some of our own failures in the classroom - see notes</a:t>
            </a:r>
            <a:endParaRPr/>
          </a:p>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2"/>
        <p:cNvGrpSpPr/>
        <p:nvPr/>
      </p:nvGrpSpPr>
      <p:grpSpPr>
        <a:xfrm>
          <a:off x="0" y="0"/>
          <a:ext cx="0" cy="0"/>
          <a:chOff x="0" y="0"/>
          <a:chExt cx="0" cy="0"/>
        </a:xfrm>
      </p:grpSpPr>
      <p:sp>
        <p:nvSpPr>
          <p:cNvPr id="613" name="Google Shape;613;gf2459ea742_0_18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4" name="Google Shape;614;gf2459ea742_0_1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Read the statement with the participants and have them choose a side.</a:t>
            </a:r>
            <a:endParaRPr/>
          </a:p>
          <a:p>
            <a:pPr marL="0" lvl="0" indent="0" algn="l" rtl="0">
              <a:spcBef>
                <a:spcPts val="0"/>
              </a:spcBef>
              <a:spcAft>
                <a:spcPts val="0"/>
              </a:spcAft>
              <a:buNone/>
            </a:pPr>
            <a:endParaRPr/>
          </a:p>
          <a:p>
            <a:pPr marL="0" lvl="0" indent="0" algn="l" rtl="0">
              <a:spcBef>
                <a:spcPts val="0"/>
              </a:spcBef>
              <a:spcAft>
                <a:spcPts val="0"/>
              </a:spcAft>
              <a:buNone/>
            </a:pPr>
            <a:r>
              <a:rPr lang="en"/>
              <a:t>Have the participants  choose one side or the other- TRUE OR FALSE</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2"/>
        <p:cNvGrpSpPr/>
        <p:nvPr/>
      </p:nvGrpSpPr>
      <p:grpSpPr>
        <a:xfrm>
          <a:off x="0" y="0"/>
          <a:ext cx="0" cy="0"/>
          <a:chOff x="0" y="0"/>
          <a:chExt cx="0" cy="0"/>
        </a:xfrm>
      </p:grpSpPr>
      <p:sp>
        <p:nvSpPr>
          <p:cNvPr id="623" name="Google Shape;623;gf2459ea742_0_15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4" name="Google Shape;624;gf2459ea742_0_1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Question Series</a:t>
            </a:r>
            <a:endParaRPr/>
          </a:p>
          <a:p>
            <a:pPr marL="0" lvl="0" indent="0" algn="l" rtl="0">
              <a:spcBef>
                <a:spcPts val="0"/>
              </a:spcBef>
              <a:spcAft>
                <a:spcPts val="0"/>
              </a:spcAft>
              <a:buNone/>
            </a:pPr>
            <a:endParaRPr/>
          </a:p>
          <a:p>
            <a:pPr marL="457200" lvl="0" indent="-298450" algn="l" rtl="0">
              <a:spcBef>
                <a:spcPts val="0"/>
              </a:spcBef>
              <a:spcAft>
                <a:spcPts val="0"/>
              </a:spcAft>
              <a:buSzPts val="1100"/>
              <a:buChar char="-"/>
            </a:pPr>
            <a:r>
              <a:rPr lang="en"/>
              <a:t>Why did you choose the side you chose?</a:t>
            </a:r>
            <a:endParaRPr/>
          </a:p>
          <a:p>
            <a:pPr marL="457200" lvl="0" indent="-298450" algn="l" rtl="0">
              <a:spcBef>
                <a:spcPts val="0"/>
              </a:spcBef>
              <a:spcAft>
                <a:spcPts val="0"/>
              </a:spcAft>
              <a:buSzPts val="1100"/>
              <a:buChar char="-"/>
            </a:pPr>
            <a:r>
              <a:rPr lang="en"/>
              <a:t>How certain are you that you are correct?</a:t>
            </a:r>
            <a:endParaRPr/>
          </a:p>
          <a:p>
            <a:pPr marL="457200" lvl="0" indent="-298450" algn="l" rtl="0">
              <a:spcBef>
                <a:spcPts val="0"/>
              </a:spcBef>
              <a:spcAft>
                <a:spcPts val="0"/>
              </a:spcAft>
              <a:buSzPts val="1100"/>
              <a:buChar char="-"/>
            </a:pPr>
            <a:r>
              <a:rPr lang="en"/>
              <a:t>What does it feel like in moments of uncertainty?</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0"/>
        <p:cNvGrpSpPr/>
        <p:nvPr/>
      </p:nvGrpSpPr>
      <p:grpSpPr>
        <a:xfrm>
          <a:off x="0" y="0"/>
          <a:ext cx="0" cy="0"/>
          <a:chOff x="0" y="0"/>
          <a:chExt cx="0" cy="0"/>
        </a:xfrm>
      </p:grpSpPr>
      <p:sp>
        <p:nvSpPr>
          <p:cNvPr id="631" name="Google Shape;631;gf2459ea742_0_19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2" name="Google Shape;632;gf2459ea742_0_1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Ask participants on both sides this - because they don’t know the correct answer.</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8"/>
        <p:cNvGrpSpPr/>
        <p:nvPr/>
      </p:nvGrpSpPr>
      <p:grpSpPr>
        <a:xfrm>
          <a:off x="0" y="0"/>
          <a:ext cx="0" cy="0"/>
          <a:chOff x="0" y="0"/>
          <a:chExt cx="0" cy="0"/>
        </a:xfrm>
      </p:grpSpPr>
      <p:sp>
        <p:nvSpPr>
          <p:cNvPr id="639" name="Google Shape;639;gef511c8f0e_2_1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0" name="Google Shape;640;gef511c8f0e_2_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200">
                <a:solidFill>
                  <a:srgbClr val="202124"/>
                </a:solidFill>
                <a:highlight>
                  <a:srgbClr val="FFFFFF"/>
                </a:highlight>
                <a:latin typeface="Roboto"/>
                <a:ea typeface="Roboto"/>
                <a:cs typeface="Roboto"/>
                <a:sym typeface="Roboto"/>
              </a:rPr>
              <a:t>Have participants uncover their cards and read the results to the group.</a:t>
            </a:r>
            <a:endParaRPr sz="1200">
              <a:solidFill>
                <a:srgbClr val="202124"/>
              </a:solidFill>
              <a:highlight>
                <a:srgbClr val="FFFFFF"/>
              </a:highlight>
              <a:latin typeface="Roboto"/>
              <a:ea typeface="Roboto"/>
              <a:cs typeface="Roboto"/>
              <a:sym typeface="Roboto"/>
            </a:endParaRPr>
          </a:p>
          <a:p>
            <a:pPr marL="0" lvl="0" indent="0" algn="l" rtl="0">
              <a:lnSpc>
                <a:spcPct val="115000"/>
              </a:lnSpc>
              <a:spcBef>
                <a:spcPts val="0"/>
              </a:spcBef>
              <a:spcAft>
                <a:spcPts val="0"/>
              </a:spcAft>
              <a:buNone/>
            </a:pPr>
            <a:endParaRPr sz="1200">
              <a:solidFill>
                <a:srgbClr val="202124"/>
              </a:solidFill>
              <a:highlight>
                <a:srgbClr val="FFFFFF"/>
              </a:highlight>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 sz="1200">
                <a:solidFill>
                  <a:srgbClr val="202124"/>
                </a:solidFill>
                <a:highlight>
                  <a:srgbClr val="FFFFFF"/>
                </a:highlight>
                <a:latin typeface="Roboto"/>
                <a:ea typeface="Roboto"/>
                <a:cs typeface="Roboto"/>
                <a:sym typeface="Roboto"/>
              </a:rPr>
              <a:t>Phytoplankton are some of Earth's most critical organisms and so it is </a:t>
            </a:r>
            <a:r>
              <a:rPr lang="en" sz="1200" b="1">
                <a:solidFill>
                  <a:srgbClr val="202124"/>
                </a:solidFill>
                <a:highlight>
                  <a:srgbClr val="FFFFFF"/>
                </a:highlight>
                <a:latin typeface="Roboto"/>
                <a:ea typeface="Roboto"/>
                <a:cs typeface="Roboto"/>
                <a:sym typeface="Roboto"/>
              </a:rPr>
              <a:t>vital study and understand them</a:t>
            </a:r>
            <a:r>
              <a:rPr lang="en" sz="1200">
                <a:solidFill>
                  <a:srgbClr val="202124"/>
                </a:solidFill>
                <a:highlight>
                  <a:srgbClr val="FFFFFF"/>
                </a:highlight>
                <a:latin typeface="Roboto"/>
                <a:ea typeface="Roboto"/>
                <a:cs typeface="Roboto"/>
                <a:sym typeface="Roboto"/>
              </a:rPr>
              <a:t>. They generate about half the atmosphere's oxygen, as much per year as all land plants.</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7"/>
        <p:cNvGrpSpPr/>
        <p:nvPr/>
      </p:nvGrpSpPr>
      <p:grpSpPr>
        <a:xfrm>
          <a:off x="0" y="0"/>
          <a:ext cx="0" cy="0"/>
          <a:chOff x="0" y="0"/>
          <a:chExt cx="0" cy="0"/>
        </a:xfrm>
      </p:grpSpPr>
      <p:sp>
        <p:nvSpPr>
          <p:cNvPr id="648" name="Google Shape;648;gf2459ea742_0_16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9" name="Google Shape;649;gf2459ea742_0_1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1" name="Google Shape;41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8"/>
        <p:cNvGrpSpPr/>
        <p:nvPr/>
      </p:nvGrpSpPr>
      <p:grpSpPr>
        <a:xfrm>
          <a:off x="0" y="0"/>
          <a:ext cx="0" cy="0"/>
          <a:chOff x="0" y="0"/>
          <a:chExt cx="0" cy="0"/>
        </a:xfrm>
      </p:grpSpPr>
      <p:sp>
        <p:nvSpPr>
          <p:cNvPr id="659" name="Google Shape;659;gef511c8f0e_2_1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0" name="Google Shape;660;gef511c8f0e_2_1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9"/>
        <p:cNvGrpSpPr/>
        <p:nvPr/>
      </p:nvGrpSpPr>
      <p:grpSpPr>
        <a:xfrm>
          <a:off x="0" y="0"/>
          <a:ext cx="0" cy="0"/>
          <a:chOff x="0" y="0"/>
          <a:chExt cx="0" cy="0"/>
        </a:xfrm>
      </p:grpSpPr>
      <p:sp>
        <p:nvSpPr>
          <p:cNvPr id="670" name="Google Shape;670;gef511c8f0e_2_13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1" name="Google Shape;671;gef511c8f0e_2_1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Google Shape;420;gf2459ea742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1" name="Google Shape;421;gf2459ea74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gef511c8f0e_2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4" name="Google Shape;434;gef511c8f0e_2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Cite the Kagan strategies as great ways to quickly develop classroom culture not just to reinforce academic content.  They provide accountability within a group/pair.</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Get dum-dums.  Find the person/people that have the same color tape at the VERY bottom of your dum dum stick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Everyone introduces themselves in their group. </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Name</a:t>
            </a:r>
            <a:endParaRPr>
              <a:solidFill>
                <a:schemeClr val="dk1"/>
              </a:solidFill>
            </a:endParaRPr>
          </a:p>
          <a:p>
            <a:pPr marL="0" lvl="0" indent="0" algn="l" rtl="0">
              <a:spcBef>
                <a:spcPts val="0"/>
              </a:spcBef>
              <a:spcAft>
                <a:spcPts val="0"/>
              </a:spcAft>
              <a:buNone/>
            </a:pP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Describe where you work &amp; what you do</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A word or phrase to describe your family</a:t>
            </a:r>
            <a:endParaRPr>
              <a:solidFill>
                <a:srgbClr val="235680"/>
              </a:solidFill>
            </a:endParaRPr>
          </a:p>
          <a:p>
            <a:pPr marL="457200" lvl="0" indent="-298450" algn="l" rtl="0">
              <a:spcBef>
                <a:spcPts val="0"/>
              </a:spcBef>
              <a:spcAft>
                <a:spcPts val="0"/>
              </a:spcAft>
              <a:buClr>
                <a:srgbClr val="235680"/>
              </a:buClr>
              <a:buSzPts val="1100"/>
              <a:buChar char="-"/>
            </a:pPr>
            <a:r>
              <a:rPr lang="en">
                <a:solidFill>
                  <a:srgbClr val="235680"/>
                </a:solidFill>
              </a:rPr>
              <a:t>What makes you a great educator?</a:t>
            </a:r>
            <a:endParaRPr>
              <a:solidFill>
                <a:srgbClr val="235680"/>
              </a:solidFill>
            </a:endParaRPr>
          </a:p>
          <a:p>
            <a:pPr marL="457200" lvl="0" indent="-298450" algn="l" rtl="0">
              <a:spcBef>
                <a:spcPts val="0"/>
              </a:spcBef>
              <a:spcAft>
                <a:spcPts val="0"/>
              </a:spcAft>
              <a:buClr>
                <a:srgbClr val="235680"/>
              </a:buClr>
              <a:buSzPts val="1100"/>
              <a:buChar char="-"/>
            </a:pPr>
            <a:r>
              <a:rPr lang="en">
                <a:solidFill>
                  <a:srgbClr val="235680"/>
                </a:solidFill>
              </a:rPr>
              <a:t>Pay attention to the answer of your partner </a:t>
            </a:r>
            <a:endParaRPr>
              <a:solidFill>
                <a:schemeClr val="dk1"/>
              </a:solidFill>
            </a:endParaRPr>
          </a:p>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gf2459ea742_0_14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4" name="Google Shape;444;gf2459ea742_0_1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Clr>
                <a:schemeClr val="dk1"/>
              </a:buClr>
              <a:buSzPts val="1100"/>
              <a:buChar char="-"/>
            </a:pP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ef511c8f0e_2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ef511c8f0e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Note the quote</a:t>
            </a:r>
            <a:endParaRPr/>
          </a:p>
          <a:p>
            <a:pPr marL="0" lvl="0" indent="0" algn="l" rtl="0">
              <a:spcBef>
                <a:spcPts val="0"/>
              </a:spcBef>
              <a:spcAft>
                <a:spcPts val="0"/>
              </a:spcAft>
              <a:buNone/>
            </a:pPr>
            <a:r>
              <a:rPr lang="en"/>
              <a:t>Do an intro to this part</a:t>
            </a:r>
            <a:endParaRPr/>
          </a:p>
          <a:p>
            <a:pPr marL="457200" lvl="0" indent="-298450" algn="l" rtl="0">
              <a:spcBef>
                <a:spcPts val="0"/>
              </a:spcBef>
              <a:spcAft>
                <a:spcPts val="0"/>
              </a:spcAft>
              <a:buSzPts val="1100"/>
              <a:buChar char="-"/>
            </a:pPr>
            <a:r>
              <a:rPr lang="en"/>
              <a:t>Why is it important to know your community?</a:t>
            </a:r>
            <a:endParaRPr/>
          </a:p>
          <a:p>
            <a:pPr marL="914400" lvl="1" indent="-298450" algn="l" rtl="0">
              <a:spcBef>
                <a:spcPts val="0"/>
              </a:spcBef>
              <a:spcAft>
                <a:spcPts val="0"/>
              </a:spcAft>
              <a:buSzPts val="1100"/>
              <a:buChar char="-"/>
            </a:pPr>
            <a:r>
              <a:rPr lang="en"/>
              <a:t>Want students to be engaged - this happens most when students have many relationships with people in their learning community</a:t>
            </a:r>
            <a:endParaRPr/>
          </a:p>
          <a:p>
            <a:pPr marL="914400" lvl="1" indent="-298450" algn="l" rtl="0">
              <a:spcBef>
                <a:spcPts val="0"/>
              </a:spcBef>
              <a:spcAft>
                <a:spcPts val="0"/>
              </a:spcAft>
              <a:buSzPts val="1100"/>
              <a:buChar char="-"/>
            </a:pPr>
            <a:r>
              <a:rPr lang="en"/>
              <a:t>When we foster and provide pathways for those relationships to develop we are doing our content a favor, those students a favor, and our classroom management a favor</a:t>
            </a:r>
            <a:endParaRPr/>
          </a:p>
          <a:p>
            <a:pPr marL="457200" lvl="0" indent="-298450" algn="l" rtl="0">
              <a:spcBef>
                <a:spcPts val="0"/>
              </a:spcBef>
              <a:spcAft>
                <a:spcPts val="0"/>
              </a:spcAft>
              <a:buSzPts val="1100"/>
              <a:buChar char="-"/>
            </a:pPr>
            <a:r>
              <a:rPr lang="en"/>
              <a:t>Want to foster knowing the people you are learning with - providing a pathway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gef511c8f0e_2_1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2" name="Google Shape;462;gef511c8f0e_2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 This is a Pear Deck Draggable™ Slide. </a:t>
            </a:r>
            <a:endParaRPr/>
          </a:p>
          <a:p>
            <a:pPr marL="0" lvl="0" indent="0" algn="l" rtl="0">
              <a:spcBef>
                <a:spcPts val="0"/>
              </a:spcBef>
              <a:spcAft>
                <a:spcPts val="0"/>
              </a:spcAft>
              <a:buNone/>
            </a:pPr>
            <a:r>
              <a:rPr lang="en"/>
              <a:t>🍐  To edit the type of question, go back to the "Ask Students a Question" in the Pear Deck sidebar.</a:t>
            </a:r>
            <a:endParaRPr/>
          </a:p>
          <a:p>
            <a:pPr marL="0" lvl="0" indent="0" algn="l" rtl="0">
              <a:spcBef>
                <a:spcPts val="0"/>
              </a:spcBef>
              <a:spcAft>
                <a:spcPts val="0"/>
              </a:spcAft>
              <a:buNone/>
            </a:pPr>
            <a:r>
              <a:rPr lang="en"/>
              <a:t>Make this a drag and drop slide - do this in Pear Deck</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gef511c8f0e_2_4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0" name="Google Shape;500;gef511c8f0e_2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Introduction and Talk about it slide</a:t>
            </a:r>
            <a:endParaRPr/>
          </a:p>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
        <p:cNvGrpSpPr/>
        <p:nvPr/>
      </p:nvGrpSpPr>
      <p:grpSpPr>
        <a:xfrm>
          <a:off x="0" y="0"/>
          <a:ext cx="0" cy="0"/>
          <a:chOff x="0" y="0"/>
          <a:chExt cx="0" cy="0"/>
        </a:xfrm>
      </p:grpSpPr>
      <p:sp>
        <p:nvSpPr>
          <p:cNvPr id="520" name="Google Shape;520;gef511c8f0e_2_8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1" name="Google Shape;521;gef511c8f0e_2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r>
              <a:rPr lang="en"/>
              <a:t>Mix up the group KAGAN STRATEGY- Find someone with the same middle color on your dum dum stick</a:t>
            </a:r>
            <a:endParaRPr/>
          </a:p>
          <a:p>
            <a:pPr marL="0" lvl="0" indent="0" algn="l" rtl="0">
              <a:spcBef>
                <a:spcPts val="0"/>
              </a:spcBef>
              <a:spcAft>
                <a:spcPts val="0"/>
              </a:spcAft>
              <a:buNone/>
            </a:pPr>
            <a:r>
              <a:rPr lang="en"/>
              <a:t>Ask:  (10 seconds each) Explain one hobby you have</a:t>
            </a:r>
            <a:endParaRPr/>
          </a:p>
          <a:p>
            <a:pPr marL="0" lvl="0" indent="0" algn="l" rtl="0">
              <a:spcBef>
                <a:spcPts val="0"/>
              </a:spcBef>
              <a:spcAft>
                <a:spcPts val="0"/>
              </a:spcAft>
              <a:buNone/>
            </a:pPr>
            <a:r>
              <a:rPr lang="en"/>
              <a:t>Partner A CHOOSE one of the pictures to answer What’s going on, and potential pieces of information you may need to determine how to respond.  </a:t>
            </a:r>
            <a:endParaRPr/>
          </a:p>
          <a:p>
            <a:pPr marL="0" lvl="0" indent="0" algn="l" rtl="0">
              <a:spcBef>
                <a:spcPts val="0"/>
              </a:spcBef>
              <a:spcAft>
                <a:spcPts val="0"/>
              </a:spcAft>
              <a:buNone/>
            </a:pPr>
            <a:r>
              <a:rPr lang="en"/>
              <a:t>Partner B Summarizes and then CHOOSES ANOTHER picture to answer What’s going on, and potential pieces of information you may need to determine how to respond.  </a:t>
            </a:r>
            <a:endParaRPr/>
          </a:p>
          <a:p>
            <a:pPr marL="0" lvl="0" indent="0" algn="l" rtl="0">
              <a:spcBef>
                <a:spcPts val="0"/>
              </a:spcBef>
              <a:spcAft>
                <a:spcPts val="0"/>
              </a:spcAft>
              <a:buNone/>
            </a:pPr>
            <a:r>
              <a:rPr lang="en"/>
              <a:t>Partner A summarizes and then </a:t>
            </a:r>
            <a:endParaRPr/>
          </a:p>
          <a:p>
            <a:pPr marL="0" lvl="0" indent="0" algn="l" rtl="0">
              <a:spcBef>
                <a:spcPts val="0"/>
              </a:spcBef>
              <a:spcAft>
                <a:spcPts val="0"/>
              </a:spcAft>
              <a:buNone/>
            </a:pPr>
            <a:r>
              <a:rPr lang="en"/>
              <a:t>Then Pair Joins ANOTHER Pair and shares their partner’s answer.  </a:t>
            </a:r>
            <a:endParaRPr/>
          </a:p>
          <a:p>
            <a:pPr marL="0" lvl="0" indent="0" algn="l" rtl="0">
              <a:spcBef>
                <a:spcPts val="0"/>
              </a:spcBef>
              <a:spcAft>
                <a:spcPts val="0"/>
              </a:spcAft>
              <a:buClr>
                <a:schemeClr val="dk1"/>
              </a:buClr>
              <a:buSzPts val="1100"/>
              <a:buFont typeface="Arial"/>
              <a:buNone/>
            </a:pPr>
            <a:r>
              <a:rPr lang="en">
                <a:solidFill>
                  <a:schemeClr val="dk1"/>
                </a:solidFill>
              </a:rPr>
              <a:t>When everyone has shared their response you can eat your dum dum. </a:t>
            </a:r>
            <a:endParaRPr/>
          </a:p>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7.png"/><Relationship Id="rId4"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7.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7.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7.png"/><Relationship Id="rId4" Type="http://schemas.openxmlformats.org/officeDocument/2006/relationships/image" Target="../media/image2.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7.png"/><Relationship Id="rId4" Type="http://schemas.openxmlformats.org/officeDocument/2006/relationships/image" Target="../media/image2.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7.png"/><Relationship Id="rId4" Type="http://schemas.openxmlformats.org/officeDocument/2006/relationships/image" Target="../media/image2.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7.png"/><Relationship Id="rId4" Type="http://schemas.openxmlformats.org/officeDocument/2006/relationships/image" Target="../media/image4.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7.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7.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7.png"/><Relationship Id="rId4" Type="http://schemas.openxmlformats.org/officeDocument/2006/relationships/image" Target="../media/image2.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7.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7.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7.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38.xml.rels><?xml version="1.0" encoding="UTF-8" standalone="yes"?>
<Relationships xmlns="http://schemas.openxmlformats.org/package/2006/relationships"><Relationship Id="rId8" Type="http://schemas.openxmlformats.org/officeDocument/2006/relationships/hyperlink" Target="http://bit.ly/2TtBDfr" TargetMode="External"/><Relationship Id="rId3" Type="http://schemas.openxmlformats.org/officeDocument/2006/relationships/image" Target="../media/image1.png"/><Relationship Id="rId7" Type="http://schemas.openxmlformats.org/officeDocument/2006/relationships/hyperlink" Target="http://bit.ly/2TyoMsr" TargetMode="External"/><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hyperlink" Target="http://bit.ly/2Tynxth" TargetMode="External"/><Relationship Id="rId5" Type="http://schemas.openxmlformats.org/officeDocument/2006/relationships/image" Target="../media/image7.png"/><Relationship Id="rId4" Type="http://schemas.openxmlformats.org/officeDocument/2006/relationships/image" Target="../media/image2.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7.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623125" y="1424350"/>
            <a:ext cx="4501200" cy="1914600"/>
          </a:xfrm>
          <a:prstGeom prst="rect">
            <a:avLst/>
          </a:prstGeom>
        </p:spPr>
        <p:txBody>
          <a:bodyPr spcFirstLastPara="1" wrap="square" lIns="91425" tIns="91425" rIns="91425" bIns="91425" anchor="t" anchorCtr="0">
            <a:noAutofit/>
          </a:bodyPr>
          <a:lstStyle>
            <a:lvl1pPr lvl="0">
              <a:lnSpc>
                <a:spcPct val="80000"/>
              </a:lnSpc>
              <a:spcBef>
                <a:spcPts val="0"/>
              </a:spcBef>
              <a:spcAft>
                <a:spcPts val="0"/>
              </a:spcAft>
              <a:buSzPts val="5200"/>
              <a:buNone/>
              <a:defRPr sz="5100">
                <a:solidFill>
                  <a:srgbClr val="284D65"/>
                </a:solidFill>
                <a:latin typeface="Average"/>
                <a:ea typeface="Average"/>
                <a:cs typeface="Average"/>
                <a:sym typeface="Average"/>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623125" y="3430243"/>
            <a:ext cx="4315500" cy="2127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2800"/>
              <a:buNone/>
              <a:defRPr sz="1500">
                <a:solidFill>
                  <a:srgbClr val="284D65"/>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pic>
        <p:nvPicPr>
          <p:cNvPr id="11" name="Google Shape;11;p2"/>
          <p:cNvPicPr preferRelativeResize="0"/>
          <p:nvPr/>
        </p:nvPicPr>
        <p:blipFill rotWithShape="1">
          <a:blip r:embed="rId2">
            <a:alphaModFix/>
          </a:blip>
          <a:srcRect l="72986"/>
          <a:stretch/>
        </p:blipFill>
        <p:spPr>
          <a:xfrm rot="-5400000" flipH="1">
            <a:off x="1476600" y="-1483236"/>
            <a:ext cx="1013201" cy="3977851"/>
          </a:xfrm>
          <a:prstGeom prst="rect">
            <a:avLst/>
          </a:prstGeom>
          <a:noFill/>
          <a:ln>
            <a:noFill/>
          </a:ln>
        </p:spPr>
      </p:pic>
      <p:pic>
        <p:nvPicPr>
          <p:cNvPr id="12" name="Google Shape;12;p2"/>
          <p:cNvPicPr preferRelativeResize="0"/>
          <p:nvPr/>
        </p:nvPicPr>
        <p:blipFill rotWithShape="1">
          <a:blip r:embed="rId3">
            <a:alphaModFix/>
          </a:blip>
          <a:srcRect b="29839"/>
          <a:stretch/>
        </p:blipFill>
        <p:spPr>
          <a:xfrm rot="12">
            <a:off x="5286127" y="2049581"/>
            <a:ext cx="3734052" cy="3103135"/>
          </a:xfrm>
          <a:prstGeom prst="rect">
            <a:avLst/>
          </a:prstGeom>
          <a:noFill/>
          <a:ln>
            <a:noFill/>
          </a:ln>
        </p:spPr>
      </p:pic>
      <p:pic>
        <p:nvPicPr>
          <p:cNvPr id="13" name="Google Shape;13;p2"/>
          <p:cNvPicPr preferRelativeResize="0"/>
          <p:nvPr/>
        </p:nvPicPr>
        <p:blipFill rotWithShape="1">
          <a:blip r:embed="rId4">
            <a:alphaModFix/>
          </a:blip>
          <a:srcRect r="23383" b="11229"/>
          <a:stretch/>
        </p:blipFill>
        <p:spPr>
          <a:xfrm rot="10800000" flipH="1">
            <a:off x="6279941" y="12"/>
            <a:ext cx="2876723" cy="1153874"/>
          </a:xfrm>
          <a:prstGeom prst="rect">
            <a:avLst/>
          </a:prstGeom>
          <a:noFill/>
          <a:ln>
            <a:noFill/>
          </a:ln>
        </p:spPr>
      </p:pic>
      <p:pic>
        <p:nvPicPr>
          <p:cNvPr id="14" name="Google Shape;14;p2"/>
          <p:cNvPicPr preferRelativeResize="0"/>
          <p:nvPr/>
        </p:nvPicPr>
        <p:blipFill rotWithShape="1">
          <a:blip r:embed="rId4">
            <a:alphaModFix/>
          </a:blip>
          <a:srcRect l="13735" t="49125" r="16437" b="-5740"/>
          <a:stretch/>
        </p:blipFill>
        <p:spPr>
          <a:xfrm rot="10800000">
            <a:off x="-3" y="4123553"/>
            <a:ext cx="3658250" cy="1026825"/>
          </a:xfrm>
          <a:prstGeom prst="rect">
            <a:avLst/>
          </a:prstGeom>
          <a:noFill/>
          <a:ln>
            <a:noFill/>
          </a:ln>
        </p:spPr>
      </p:pic>
      <p:pic>
        <p:nvPicPr>
          <p:cNvPr id="15" name="Google Shape;15;p2"/>
          <p:cNvPicPr preferRelativeResize="0"/>
          <p:nvPr/>
        </p:nvPicPr>
        <p:blipFill rotWithShape="1">
          <a:blip r:embed="rId5">
            <a:alphaModFix/>
          </a:blip>
          <a:srcRect l="33936" t="44797"/>
          <a:stretch/>
        </p:blipFill>
        <p:spPr>
          <a:xfrm rot="-7437538" flipH="1">
            <a:off x="5407774" y="289856"/>
            <a:ext cx="527763" cy="574177"/>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80"/>
        <p:cNvGrpSpPr/>
        <p:nvPr/>
      </p:nvGrpSpPr>
      <p:grpSpPr>
        <a:xfrm>
          <a:off x="0" y="0"/>
          <a:ext cx="0" cy="0"/>
          <a:chOff x="0" y="0"/>
          <a:chExt cx="0" cy="0"/>
        </a:xfrm>
      </p:grpSpPr>
      <p:sp>
        <p:nvSpPr>
          <p:cNvPr id="81" name="Google Shape;81;p11"/>
          <p:cNvSpPr txBox="1">
            <a:spLocks noGrp="1"/>
          </p:cNvSpPr>
          <p:nvPr>
            <p:ph type="title" hasCustomPrompt="1"/>
          </p:nvPr>
        </p:nvSpPr>
        <p:spPr>
          <a:xfrm>
            <a:off x="567600" y="2123600"/>
            <a:ext cx="2646300" cy="1905900"/>
          </a:xfrm>
          <a:prstGeom prst="rect">
            <a:avLst/>
          </a:prstGeom>
        </p:spPr>
        <p:txBody>
          <a:bodyPr spcFirstLastPara="1" wrap="square" lIns="91425" tIns="91425" rIns="91425" bIns="91425" anchor="t" anchorCtr="0">
            <a:noAutofit/>
          </a:bodyPr>
          <a:lstStyle>
            <a:lvl1pPr lvl="0" algn="ctr">
              <a:spcBef>
                <a:spcPts val="0"/>
              </a:spcBef>
              <a:spcAft>
                <a:spcPts val="0"/>
              </a:spcAft>
              <a:buSzPts val="12000"/>
              <a:buNone/>
              <a:defRPr sz="141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82" name="Google Shape;82;p11"/>
          <p:cNvSpPr txBox="1">
            <a:spLocks noGrp="1"/>
          </p:cNvSpPr>
          <p:nvPr>
            <p:ph type="subTitle" idx="1"/>
          </p:nvPr>
        </p:nvSpPr>
        <p:spPr>
          <a:xfrm>
            <a:off x="818100" y="4073425"/>
            <a:ext cx="2145300" cy="485700"/>
          </a:xfrm>
          <a:prstGeom prst="rect">
            <a:avLst/>
          </a:prstGeom>
        </p:spPr>
        <p:txBody>
          <a:bodyPr spcFirstLastPara="1" wrap="square" lIns="91425" tIns="91425" rIns="91425" bIns="91425" anchor="t" anchorCtr="0">
            <a:noAutofit/>
          </a:bodyPr>
          <a:lstStyle>
            <a:lvl1pPr lvl="0" algn="ctr">
              <a:spcBef>
                <a:spcPts val="0"/>
              </a:spcBef>
              <a:spcAft>
                <a:spcPts val="0"/>
              </a:spcAft>
              <a:buSzPts val="1800"/>
              <a:buNone/>
              <a:defRPr sz="1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83" name="Google Shape;83;p11"/>
          <p:cNvPicPr preferRelativeResize="0"/>
          <p:nvPr/>
        </p:nvPicPr>
        <p:blipFill rotWithShape="1">
          <a:blip r:embed="rId2">
            <a:alphaModFix/>
          </a:blip>
          <a:srcRect b="10913"/>
          <a:stretch/>
        </p:blipFill>
        <p:spPr>
          <a:xfrm flipH="1">
            <a:off x="-7016" y="0"/>
            <a:ext cx="3483623" cy="3208223"/>
          </a:xfrm>
          <a:prstGeom prst="rect">
            <a:avLst/>
          </a:prstGeom>
          <a:noFill/>
          <a:ln>
            <a:noFill/>
          </a:ln>
        </p:spPr>
      </p:pic>
      <p:pic>
        <p:nvPicPr>
          <p:cNvPr id="84" name="Google Shape;84;p11"/>
          <p:cNvPicPr preferRelativeResize="0"/>
          <p:nvPr/>
        </p:nvPicPr>
        <p:blipFill rotWithShape="1">
          <a:blip r:embed="rId2">
            <a:alphaModFix/>
          </a:blip>
          <a:srcRect t="25709" b="12474"/>
          <a:stretch/>
        </p:blipFill>
        <p:spPr>
          <a:xfrm rot="-10799995" flipH="1">
            <a:off x="5552000" y="2844820"/>
            <a:ext cx="3607748" cy="2305695"/>
          </a:xfrm>
          <a:prstGeom prst="rect">
            <a:avLst/>
          </a:prstGeom>
          <a:noFill/>
          <a:ln>
            <a:noFill/>
          </a:ln>
        </p:spPr>
      </p:pic>
      <p:pic>
        <p:nvPicPr>
          <p:cNvPr id="85" name="Google Shape;85;p11"/>
          <p:cNvPicPr preferRelativeResize="0"/>
          <p:nvPr/>
        </p:nvPicPr>
        <p:blipFill rotWithShape="1">
          <a:blip r:embed="rId3">
            <a:alphaModFix/>
          </a:blip>
          <a:srcRect l="31214" t="44797"/>
          <a:stretch/>
        </p:blipFill>
        <p:spPr>
          <a:xfrm rot="-2554182" flipH="1">
            <a:off x="5846554" y="3896604"/>
            <a:ext cx="882066" cy="921616"/>
          </a:xfrm>
          <a:prstGeom prst="rect">
            <a:avLst/>
          </a:prstGeom>
          <a:noFill/>
          <a:ln>
            <a:noFill/>
          </a:ln>
        </p:spPr>
      </p:pic>
      <p:pic>
        <p:nvPicPr>
          <p:cNvPr id="86" name="Google Shape;86;p11"/>
          <p:cNvPicPr preferRelativeResize="0"/>
          <p:nvPr/>
        </p:nvPicPr>
        <p:blipFill rotWithShape="1">
          <a:blip r:embed="rId3">
            <a:alphaModFix/>
          </a:blip>
          <a:srcRect l="31214" t="44797"/>
          <a:stretch/>
        </p:blipFill>
        <p:spPr>
          <a:xfrm rot="-6454702" flipH="1">
            <a:off x="6825878" y="4253859"/>
            <a:ext cx="369421" cy="385985"/>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7"/>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able of contents">
  <p:cSld name="CUSTOM">
    <p:spTree>
      <p:nvGrpSpPr>
        <p:cNvPr id="1" name="Shape 88"/>
        <p:cNvGrpSpPr/>
        <p:nvPr/>
      </p:nvGrpSpPr>
      <p:grpSpPr>
        <a:xfrm>
          <a:off x="0" y="0"/>
          <a:ext cx="0" cy="0"/>
          <a:chOff x="0" y="0"/>
          <a:chExt cx="0" cy="0"/>
        </a:xfrm>
      </p:grpSpPr>
      <p:sp>
        <p:nvSpPr>
          <p:cNvPr id="89" name="Google Shape;89;p13"/>
          <p:cNvSpPr txBox="1">
            <a:spLocks noGrp="1"/>
          </p:cNvSpPr>
          <p:nvPr>
            <p:ph type="title"/>
          </p:nvPr>
        </p:nvSpPr>
        <p:spPr>
          <a:xfrm>
            <a:off x="717425" y="322983"/>
            <a:ext cx="7709100" cy="7818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5000">
                <a:solidFill>
                  <a:srgbClr val="000000"/>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0" name="Google Shape;90;p13"/>
          <p:cNvSpPr txBox="1">
            <a:spLocks noGrp="1"/>
          </p:cNvSpPr>
          <p:nvPr>
            <p:ph type="title" idx="2"/>
          </p:nvPr>
        </p:nvSpPr>
        <p:spPr>
          <a:xfrm>
            <a:off x="2094000" y="1656200"/>
            <a:ext cx="2354700" cy="5631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sz="3600">
                <a:solidFill>
                  <a:srgbClr val="235680"/>
                </a:solidFill>
              </a:defRPr>
            </a:lvl1pPr>
            <a:lvl2pPr lvl="1">
              <a:spcBef>
                <a:spcPts val="0"/>
              </a:spcBef>
              <a:spcAft>
                <a:spcPts val="0"/>
              </a:spcAft>
              <a:buSzPts val="2800"/>
              <a:buNone/>
              <a:defRPr>
                <a:latin typeface="Cardo"/>
                <a:ea typeface="Cardo"/>
                <a:cs typeface="Cardo"/>
                <a:sym typeface="Cardo"/>
              </a:defRPr>
            </a:lvl2pPr>
            <a:lvl3pPr lvl="2">
              <a:spcBef>
                <a:spcPts val="0"/>
              </a:spcBef>
              <a:spcAft>
                <a:spcPts val="0"/>
              </a:spcAft>
              <a:buSzPts val="2800"/>
              <a:buNone/>
              <a:defRPr>
                <a:latin typeface="Cardo"/>
                <a:ea typeface="Cardo"/>
                <a:cs typeface="Cardo"/>
                <a:sym typeface="Cardo"/>
              </a:defRPr>
            </a:lvl3pPr>
            <a:lvl4pPr lvl="3">
              <a:spcBef>
                <a:spcPts val="0"/>
              </a:spcBef>
              <a:spcAft>
                <a:spcPts val="0"/>
              </a:spcAft>
              <a:buSzPts val="2800"/>
              <a:buNone/>
              <a:defRPr>
                <a:latin typeface="Cardo"/>
                <a:ea typeface="Cardo"/>
                <a:cs typeface="Cardo"/>
                <a:sym typeface="Cardo"/>
              </a:defRPr>
            </a:lvl4pPr>
            <a:lvl5pPr lvl="4">
              <a:spcBef>
                <a:spcPts val="0"/>
              </a:spcBef>
              <a:spcAft>
                <a:spcPts val="0"/>
              </a:spcAft>
              <a:buSzPts val="2800"/>
              <a:buNone/>
              <a:defRPr>
                <a:latin typeface="Cardo"/>
                <a:ea typeface="Cardo"/>
                <a:cs typeface="Cardo"/>
                <a:sym typeface="Cardo"/>
              </a:defRPr>
            </a:lvl5pPr>
            <a:lvl6pPr lvl="5">
              <a:spcBef>
                <a:spcPts val="0"/>
              </a:spcBef>
              <a:spcAft>
                <a:spcPts val="0"/>
              </a:spcAft>
              <a:buSzPts val="2800"/>
              <a:buNone/>
              <a:defRPr>
                <a:latin typeface="Cardo"/>
                <a:ea typeface="Cardo"/>
                <a:cs typeface="Cardo"/>
                <a:sym typeface="Cardo"/>
              </a:defRPr>
            </a:lvl6pPr>
            <a:lvl7pPr lvl="6">
              <a:spcBef>
                <a:spcPts val="0"/>
              </a:spcBef>
              <a:spcAft>
                <a:spcPts val="0"/>
              </a:spcAft>
              <a:buSzPts val="2800"/>
              <a:buNone/>
              <a:defRPr>
                <a:latin typeface="Cardo"/>
                <a:ea typeface="Cardo"/>
                <a:cs typeface="Cardo"/>
                <a:sym typeface="Cardo"/>
              </a:defRPr>
            </a:lvl7pPr>
            <a:lvl8pPr lvl="7">
              <a:spcBef>
                <a:spcPts val="0"/>
              </a:spcBef>
              <a:spcAft>
                <a:spcPts val="0"/>
              </a:spcAft>
              <a:buSzPts val="2800"/>
              <a:buNone/>
              <a:defRPr>
                <a:latin typeface="Cardo"/>
                <a:ea typeface="Cardo"/>
                <a:cs typeface="Cardo"/>
                <a:sym typeface="Cardo"/>
              </a:defRPr>
            </a:lvl8pPr>
            <a:lvl9pPr lvl="8">
              <a:spcBef>
                <a:spcPts val="0"/>
              </a:spcBef>
              <a:spcAft>
                <a:spcPts val="0"/>
              </a:spcAft>
              <a:buSzPts val="2800"/>
              <a:buNone/>
              <a:defRPr>
                <a:latin typeface="Cardo"/>
                <a:ea typeface="Cardo"/>
                <a:cs typeface="Cardo"/>
                <a:sym typeface="Cardo"/>
              </a:defRPr>
            </a:lvl9pPr>
          </a:lstStyle>
          <a:p>
            <a:endParaRPr/>
          </a:p>
        </p:txBody>
      </p:sp>
      <p:sp>
        <p:nvSpPr>
          <p:cNvPr id="91" name="Google Shape;91;p13"/>
          <p:cNvSpPr txBox="1">
            <a:spLocks noGrp="1"/>
          </p:cNvSpPr>
          <p:nvPr>
            <p:ph type="subTitle" idx="1"/>
          </p:nvPr>
        </p:nvSpPr>
        <p:spPr>
          <a:xfrm>
            <a:off x="2094000" y="2219325"/>
            <a:ext cx="2354700" cy="6534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800"/>
              <a:buNone/>
              <a:defRPr sz="1400">
                <a:solidFill>
                  <a:srgbClr val="284D65"/>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2" name="Google Shape;92;p13"/>
          <p:cNvSpPr txBox="1">
            <a:spLocks noGrp="1"/>
          </p:cNvSpPr>
          <p:nvPr>
            <p:ph type="title" idx="3"/>
          </p:nvPr>
        </p:nvSpPr>
        <p:spPr>
          <a:xfrm>
            <a:off x="5745255" y="1656200"/>
            <a:ext cx="2354700" cy="5631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3600">
                <a:solidFill>
                  <a:srgbClr val="235680"/>
                </a:solidFill>
              </a:defRPr>
            </a:lvl1pPr>
            <a:lvl2pPr lvl="1" rtl="0">
              <a:spcBef>
                <a:spcPts val="0"/>
              </a:spcBef>
              <a:spcAft>
                <a:spcPts val="0"/>
              </a:spcAft>
              <a:buSzPts val="2800"/>
              <a:buNone/>
              <a:defRPr>
                <a:latin typeface="Cardo"/>
                <a:ea typeface="Cardo"/>
                <a:cs typeface="Cardo"/>
                <a:sym typeface="Cardo"/>
              </a:defRPr>
            </a:lvl2pPr>
            <a:lvl3pPr lvl="2" rtl="0">
              <a:spcBef>
                <a:spcPts val="0"/>
              </a:spcBef>
              <a:spcAft>
                <a:spcPts val="0"/>
              </a:spcAft>
              <a:buSzPts val="2800"/>
              <a:buNone/>
              <a:defRPr>
                <a:latin typeface="Cardo"/>
                <a:ea typeface="Cardo"/>
                <a:cs typeface="Cardo"/>
                <a:sym typeface="Cardo"/>
              </a:defRPr>
            </a:lvl3pPr>
            <a:lvl4pPr lvl="3" rtl="0">
              <a:spcBef>
                <a:spcPts val="0"/>
              </a:spcBef>
              <a:spcAft>
                <a:spcPts val="0"/>
              </a:spcAft>
              <a:buSzPts val="2800"/>
              <a:buNone/>
              <a:defRPr>
                <a:latin typeface="Cardo"/>
                <a:ea typeface="Cardo"/>
                <a:cs typeface="Cardo"/>
                <a:sym typeface="Cardo"/>
              </a:defRPr>
            </a:lvl4pPr>
            <a:lvl5pPr lvl="4" rtl="0">
              <a:spcBef>
                <a:spcPts val="0"/>
              </a:spcBef>
              <a:spcAft>
                <a:spcPts val="0"/>
              </a:spcAft>
              <a:buSzPts val="2800"/>
              <a:buNone/>
              <a:defRPr>
                <a:latin typeface="Cardo"/>
                <a:ea typeface="Cardo"/>
                <a:cs typeface="Cardo"/>
                <a:sym typeface="Cardo"/>
              </a:defRPr>
            </a:lvl5pPr>
            <a:lvl6pPr lvl="5" rtl="0">
              <a:spcBef>
                <a:spcPts val="0"/>
              </a:spcBef>
              <a:spcAft>
                <a:spcPts val="0"/>
              </a:spcAft>
              <a:buSzPts val="2800"/>
              <a:buNone/>
              <a:defRPr>
                <a:latin typeface="Cardo"/>
                <a:ea typeface="Cardo"/>
                <a:cs typeface="Cardo"/>
                <a:sym typeface="Cardo"/>
              </a:defRPr>
            </a:lvl6pPr>
            <a:lvl7pPr lvl="6" rtl="0">
              <a:spcBef>
                <a:spcPts val="0"/>
              </a:spcBef>
              <a:spcAft>
                <a:spcPts val="0"/>
              </a:spcAft>
              <a:buSzPts val="2800"/>
              <a:buNone/>
              <a:defRPr>
                <a:latin typeface="Cardo"/>
                <a:ea typeface="Cardo"/>
                <a:cs typeface="Cardo"/>
                <a:sym typeface="Cardo"/>
              </a:defRPr>
            </a:lvl7pPr>
            <a:lvl8pPr lvl="7" rtl="0">
              <a:spcBef>
                <a:spcPts val="0"/>
              </a:spcBef>
              <a:spcAft>
                <a:spcPts val="0"/>
              </a:spcAft>
              <a:buSzPts val="2800"/>
              <a:buNone/>
              <a:defRPr>
                <a:latin typeface="Cardo"/>
                <a:ea typeface="Cardo"/>
                <a:cs typeface="Cardo"/>
                <a:sym typeface="Cardo"/>
              </a:defRPr>
            </a:lvl8pPr>
            <a:lvl9pPr lvl="8" rtl="0">
              <a:spcBef>
                <a:spcPts val="0"/>
              </a:spcBef>
              <a:spcAft>
                <a:spcPts val="0"/>
              </a:spcAft>
              <a:buSzPts val="2800"/>
              <a:buNone/>
              <a:defRPr>
                <a:latin typeface="Cardo"/>
                <a:ea typeface="Cardo"/>
                <a:cs typeface="Cardo"/>
                <a:sym typeface="Cardo"/>
              </a:defRPr>
            </a:lvl9pPr>
          </a:lstStyle>
          <a:p>
            <a:endParaRPr/>
          </a:p>
        </p:txBody>
      </p:sp>
      <p:sp>
        <p:nvSpPr>
          <p:cNvPr id="93" name="Google Shape;93;p13"/>
          <p:cNvSpPr txBox="1">
            <a:spLocks noGrp="1"/>
          </p:cNvSpPr>
          <p:nvPr>
            <p:ph type="subTitle" idx="4"/>
          </p:nvPr>
        </p:nvSpPr>
        <p:spPr>
          <a:xfrm>
            <a:off x="5745262" y="2219325"/>
            <a:ext cx="2354700" cy="653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400">
                <a:solidFill>
                  <a:srgbClr val="284D65"/>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94" name="Google Shape;94;p13"/>
          <p:cNvSpPr txBox="1">
            <a:spLocks noGrp="1"/>
          </p:cNvSpPr>
          <p:nvPr>
            <p:ph type="title" idx="5"/>
          </p:nvPr>
        </p:nvSpPr>
        <p:spPr>
          <a:xfrm>
            <a:off x="2094000" y="2904025"/>
            <a:ext cx="2354700" cy="5631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3600">
                <a:solidFill>
                  <a:srgbClr val="235680"/>
                </a:solidFill>
              </a:defRPr>
            </a:lvl1pPr>
            <a:lvl2pPr lvl="1" rtl="0">
              <a:spcBef>
                <a:spcPts val="0"/>
              </a:spcBef>
              <a:spcAft>
                <a:spcPts val="0"/>
              </a:spcAft>
              <a:buSzPts val="2800"/>
              <a:buNone/>
              <a:defRPr>
                <a:latin typeface="Cardo"/>
                <a:ea typeface="Cardo"/>
                <a:cs typeface="Cardo"/>
                <a:sym typeface="Cardo"/>
              </a:defRPr>
            </a:lvl2pPr>
            <a:lvl3pPr lvl="2" rtl="0">
              <a:spcBef>
                <a:spcPts val="0"/>
              </a:spcBef>
              <a:spcAft>
                <a:spcPts val="0"/>
              </a:spcAft>
              <a:buSzPts val="2800"/>
              <a:buNone/>
              <a:defRPr>
                <a:latin typeface="Cardo"/>
                <a:ea typeface="Cardo"/>
                <a:cs typeface="Cardo"/>
                <a:sym typeface="Cardo"/>
              </a:defRPr>
            </a:lvl3pPr>
            <a:lvl4pPr lvl="3" rtl="0">
              <a:spcBef>
                <a:spcPts val="0"/>
              </a:spcBef>
              <a:spcAft>
                <a:spcPts val="0"/>
              </a:spcAft>
              <a:buSzPts val="2800"/>
              <a:buNone/>
              <a:defRPr>
                <a:latin typeface="Cardo"/>
                <a:ea typeface="Cardo"/>
                <a:cs typeface="Cardo"/>
                <a:sym typeface="Cardo"/>
              </a:defRPr>
            </a:lvl4pPr>
            <a:lvl5pPr lvl="4" rtl="0">
              <a:spcBef>
                <a:spcPts val="0"/>
              </a:spcBef>
              <a:spcAft>
                <a:spcPts val="0"/>
              </a:spcAft>
              <a:buSzPts val="2800"/>
              <a:buNone/>
              <a:defRPr>
                <a:latin typeface="Cardo"/>
                <a:ea typeface="Cardo"/>
                <a:cs typeface="Cardo"/>
                <a:sym typeface="Cardo"/>
              </a:defRPr>
            </a:lvl5pPr>
            <a:lvl6pPr lvl="5" rtl="0">
              <a:spcBef>
                <a:spcPts val="0"/>
              </a:spcBef>
              <a:spcAft>
                <a:spcPts val="0"/>
              </a:spcAft>
              <a:buSzPts val="2800"/>
              <a:buNone/>
              <a:defRPr>
                <a:latin typeface="Cardo"/>
                <a:ea typeface="Cardo"/>
                <a:cs typeface="Cardo"/>
                <a:sym typeface="Cardo"/>
              </a:defRPr>
            </a:lvl6pPr>
            <a:lvl7pPr lvl="6" rtl="0">
              <a:spcBef>
                <a:spcPts val="0"/>
              </a:spcBef>
              <a:spcAft>
                <a:spcPts val="0"/>
              </a:spcAft>
              <a:buSzPts val="2800"/>
              <a:buNone/>
              <a:defRPr>
                <a:latin typeface="Cardo"/>
                <a:ea typeface="Cardo"/>
                <a:cs typeface="Cardo"/>
                <a:sym typeface="Cardo"/>
              </a:defRPr>
            </a:lvl7pPr>
            <a:lvl8pPr lvl="7" rtl="0">
              <a:spcBef>
                <a:spcPts val="0"/>
              </a:spcBef>
              <a:spcAft>
                <a:spcPts val="0"/>
              </a:spcAft>
              <a:buSzPts val="2800"/>
              <a:buNone/>
              <a:defRPr>
                <a:latin typeface="Cardo"/>
                <a:ea typeface="Cardo"/>
                <a:cs typeface="Cardo"/>
                <a:sym typeface="Cardo"/>
              </a:defRPr>
            </a:lvl8pPr>
            <a:lvl9pPr lvl="8" rtl="0">
              <a:spcBef>
                <a:spcPts val="0"/>
              </a:spcBef>
              <a:spcAft>
                <a:spcPts val="0"/>
              </a:spcAft>
              <a:buSzPts val="2800"/>
              <a:buNone/>
              <a:defRPr>
                <a:latin typeface="Cardo"/>
                <a:ea typeface="Cardo"/>
                <a:cs typeface="Cardo"/>
                <a:sym typeface="Cardo"/>
              </a:defRPr>
            </a:lvl9pPr>
          </a:lstStyle>
          <a:p>
            <a:endParaRPr/>
          </a:p>
        </p:txBody>
      </p:sp>
      <p:sp>
        <p:nvSpPr>
          <p:cNvPr id="95" name="Google Shape;95;p13"/>
          <p:cNvSpPr txBox="1">
            <a:spLocks noGrp="1"/>
          </p:cNvSpPr>
          <p:nvPr>
            <p:ph type="subTitle" idx="6"/>
          </p:nvPr>
        </p:nvSpPr>
        <p:spPr>
          <a:xfrm>
            <a:off x="2094000" y="3467150"/>
            <a:ext cx="2354700" cy="653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400">
                <a:solidFill>
                  <a:srgbClr val="284D65"/>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96" name="Google Shape;96;p13"/>
          <p:cNvSpPr txBox="1">
            <a:spLocks noGrp="1"/>
          </p:cNvSpPr>
          <p:nvPr>
            <p:ph type="title" idx="7"/>
          </p:nvPr>
        </p:nvSpPr>
        <p:spPr>
          <a:xfrm>
            <a:off x="5745255" y="2904025"/>
            <a:ext cx="2354700" cy="5631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3600">
                <a:solidFill>
                  <a:srgbClr val="235680"/>
                </a:solidFill>
              </a:defRPr>
            </a:lvl1pPr>
            <a:lvl2pPr lvl="1" rtl="0">
              <a:spcBef>
                <a:spcPts val="0"/>
              </a:spcBef>
              <a:spcAft>
                <a:spcPts val="0"/>
              </a:spcAft>
              <a:buSzPts val="2800"/>
              <a:buNone/>
              <a:defRPr>
                <a:latin typeface="Cardo"/>
                <a:ea typeface="Cardo"/>
                <a:cs typeface="Cardo"/>
                <a:sym typeface="Cardo"/>
              </a:defRPr>
            </a:lvl2pPr>
            <a:lvl3pPr lvl="2" rtl="0">
              <a:spcBef>
                <a:spcPts val="0"/>
              </a:spcBef>
              <a:spcAft>
                <a:spcPts val="0"/>
              </a:spcAft>
              <a:buSzPts val="2800"/>
              <a:buNone/>
              <a:defRPr>
                <a:latin typeface="Cardo"/>
                <a:ea typeface="Cardo"/>
                <a:cs typeface="Cardo"/>
                <a:sym typeface="Cardo"/>
              </a:defRPr>
            </a:lvl3pPr>
            <a:lvl4pPr lvl="3" rtl="0">
              <a:spcBef>
                <a:spcPts val="0"/>
              </a:spcBef>
              <a:spcAft>
                <a:spcPts val="0"/>
              </a:spcAft>
              <a:buSzPts val="2800"/>
              <a:buNone/>
              <a:defRPr>
                <a:latin typeface="Cardo"/>
                <a:ea typeface="Cardo"/>
                <a:cs typeface="Cardo"/>
                <a:sym typeface="Cardo"/>
              </a:defRPr>
            </a:lvl4pPr>
            <a:lvl5pPr lvl="4" rtl="0">
              <a:spcBef>
                <a:spcPts val="0"/>
              </a:spcBef>
              <a:spcAft>
                <a:spcPts val="0"/>
              </a:spcAft>
              <a:buSzPts val="2800"/>
              <a:buNone/>
              <a:defRPr>
                <a:latin typeface="Cardo"/>
                <a:ea typeface="Cardo"/>
                <a:cs typeface="Cardo"/>
                <a:sym typeface="Cardo"/>
              </a:defRPr>
            </a:lvl5pPr>
            <a:lvl6pPr lvl="5" rtl="0">
              <a:spcBef>
                <a:spcPts val="0"/>
              </a:spcBef>
              <a:spcAft>
                <a:spcPts val="0"/>
              </a:spcAft>
              <a:buSzPts val="2800"/>
              <a:buNone/>
              <a:defRPr>
                <a:latin typeface="Cardo"/>
                <a:ea typeface="Cardo"/>
                <a:cs typeface="Cardo"/>
                <a:sym typeface="Cardo"/>
              </a:defRPr>
            </a:lvl6pPr>
            <a:lvl7pPr lvl="6" rtl="0">
              <a:spcBef>
                <a:spcPts val="0"/>
              </a:spcBef>
              <a:spcAft>
                <a:spcPts val="0"/>
              </a:spcAft>
              <a:buSzPts val="2800"/>
              <a:buNone/>
              <a:defRPr>
                <a:latin typeface="Cardo"/>
                <a:ea typeface="Cardo"/>
                <a:cs typeface="Cardo"/>
                <a:sym typeface="Cardo"/>
              </a:defRPr>
            </a:lvl7pPr>
            <a:lvl8pPr lvl="7" rtl="0">
              <a:spcBef>
                <a:spcPts val="0"/>
              </a:spcBef>
              <a:spcAft>
                <a:spcPts val="0"/>
              </a:spcAft>
              <a:buSzPts val="2800"/>
              <a:buNone/>
              <a:defRPr>
                <a:latin typeface="Cardo"/>
                <a:ea typeface="Cardo"/>
                <a:cs typeface="Cardo"/>
                <a:sym typeface="Cardo"/>
              </a:defRPr>
            </a:lvl8pPr>
            <a:lvl9pPr lvl="8" rtl="0">
              <a:spcBef>
                <a:spcPts val="0"/>
              </a:spcBef>
              <a:spcAft>
                <a:spcPts val="0"/>
              </a:spcAft>
              <a:buSzPts val="2800"/>
              <a:buNone/>
              <a:defRPr>
                <a:latin typeface="Cardo"/>
                <a:ea typeface="Cardo"/>
                <a:cs typeface="Cardo"/>
                <a:sym typeface="Cardo"/>
              </a:defRPr>
            </a:lvl9pPr>
          </a:lstStyle>
          <a:p>
            <a:endParaRPr/>
          </a:p>
        </p:txBody>
      </p:sp>
      <p:sp>
        <p:nvSpPr>
          <p:cNvPr id="97" name="Google Shape;97;p13"/>
          <p:cNvSpPr txBox="1">
            <a:spLocks noGrp="1"/>
          </p:cNvSpPr>
          <p:nvPr>
            <p:ph type="subTitle" idx="8"/>
          </p:nvPr>
        </p:nvSpPr>
        <p:spPr>
          <a:xfrm>
            <a:off x="5745262" y="3467150"/>
            <a:ext cx="2354700" cy="653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400">
                <a:solidFill>
                  <a:srgbClr val="284D65"/>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98" name="Google Shape;98;p13"/>
          <p:cNvSpPr txBox="1">
            <a:spLocks noGrp="1"/>
          </p:cNvSpPr>
          <p:nvPr>
            <p:ph type="title" idx="9" hasCustomPrompt="1"/>
          </p:nvPr>
        </p:nvSpPr>
        <p:spPr>
          <a:xfrm>
            <a:off x="1071589" y="2037199"/>
            <a:ext cx="870000" cy="532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4500">
                <a:solidFill>
                  <a:srgbClr val="000000"/>
                </a:solidFill>
              </a:defRPr>
            </a:lvl1pPr>
            <a:lvl2pPr lvl="1" algn="ctr" rtl="0">
              <a:spcBef>
                <a:spcPts val="0"/>
              </a:spcBef>
              <a:spcAft>
                <a:spcPts val="0"/>
              </a:spcAft>
              <a:buSzPts val="3500"/>
              <a:buNone/>
              <a:defRPr sz="3500"/>
            </a:lvl2pPr>
            <a:lvl3pPr lvl="2" algn="ctr" rtl="0">
              <a:spcBef>
                <a:spcPts val="0"/>
              </a:spcBef>
              <a:spcAft>
                <a:spcPts val="0"/>
              </a:spcAft>
              <a:buSzPts val="3500"/>
              <a:buNone/>
              <a:defRPr sz="3500"/>
            </a:lvl3pPr>
            <a:lvl4pPr lvl="3" algn="ctr" rtl="0">
              <a:spcBef>
                <a:spcPts val="0"/>
              </a:spcBef>
              <a:spcAft>
                <a:spcPts val="0"/>
              </a:spcAft>
              <a:buSzPts val="3500"/>
              <a:buNone/>
              <a:defRPr sz="3500"/>
            </a:lvl4pPr>
            <a:lvl5pPr lvl="4" algn="ctr" rtl="0">
              <a:spcBef>
                <a:spcPts val="0"/>
              </a:spcBef>
              <a:spcAft>
                <a:spcPts val="0"/>
              </a:spcAft>
              <a:buSzPts val="3500"/>
              <a:buNone/>
              <a:defRPr sz="3500"/>
            </a:lvl5pPr>
            <a:lvl6pPr lvl="5" algn="ctr" rtl="0">
              <a:spcBef>
                <a:spcPts val="0"/>
              </a:spcBef>
              <a:spcAft>
                <a:spcPts val="0"/>
              </a:spcAft>
              <a:buSzPts val="3500"/>
              <a:buNone/>
              <a:defRPr sz="3500"/>
            </a:lvl6pPr>
            <a:lvl7pPr lvl="6" algn="ctr" rtl="0">
              <a:spcBef>
                <a:spcPts val="0"/>
              </a:spcBef>
              <a:spcAft>
                <a:spcPts val="0"/>
              </a:spcAft>
              <a:buSzPts val="3500"/>
              <a:buNone/>
              <a:defRPr sz="3500"/>
            </a:lvl7pPr>
            <a:lvl8pPr lvl="7" algn="ctr" rtl="0">
              <a:spcBef>
                <a:spcPts val="0"/>
              </a:spcBef>
              <a:spcAft>
                <a:spcPts val="0"/>
              </a:spcAft>
              <a:buSzPts val="3500"/>
              <a:buNone/>
              <a:defRPr sz="3500"/>
            </a:lvl8pPr>
            <a:lvl9pPr lvl="8" algn="ctr" rtl="0">
              <a:spcBef>
                <a:spcPts val="0"/>
              </a:spcBef>
              <a:spcAft>
                <a:spcPts val="0"/>
              </a:spcAft>
              <a:buSzPts val="3500"/>
              <a:buNone/>
              <a:defRPr sz="3500"/>
            </a:lvl9pPr>
          </a:lstStyle>
          <a:p>
            <a:r>
              <a:t>xx%</a:t>
            </a:r>
          </a:p>
        </p:txBody>
      </p:sp>
      <p:sp>
        <p:nvSpPr>
          <p:cNvPr id="99" name="Google Shape;99;p13"/>
          <p:cNvSpPr txBox="1">
            <a:spLocks noGrp="1"/>
          </p:cNvSpPr>
          <p:nvPr>
            <p:ph type="title" idx="13" hasCustomPrompt="1"/>
          </p:nvPr>
        </p:nvSpPr>
        <p:spPr>
          <a:xfrm>
            <a:off x="1071589" y="3285024"/>
            <a:ext cx="870000" cy="532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4500">
                <a:solidFill>
                  <a:srgbClr val="000000"/>
                </a:solidFill>
              </a:defRPr>
            </a:lvl1pPr>
            <a:lvl2pPr lvl="1" algn="ctr" rtl="0">
              <a:spcBef>
                <a:spcPts val="0"/>
              </a:spcBef>
              <a:spcAft>
                <a:spcPts val="0"/>
              </a:spcAft>
              <a:buSzPts val="3500"/>
              <a:buNone/>
              <a:defRPr sz="3500"/>
            </a:lvl2pPr>
            <a:lvl3pPr lvl="2" algn="ctr" rtl="0">
              <a:spcBef>
                <a:spcPts val="0"/>
              </a:spcBef>
              <a:spcAft>
                <a:spcPts val="0"/>
              </a:spcAft>
              <a:buSzPts val="3500"/>
              <a:buNone/>
              <a:defRPr sz="3500"/>
            </a:lvl3pPr>
            <a:lvl4pPr lvl="3" algn="ctr" rtl="0">
              <a:spcBef>
                <a:spcPts val="0"/>
              </a:spcBef>
              <a:spcAft>
                <a:spcPts val="0"/>
              </a:spcAft>
              <a:buSzPts val="3500"/>
              <a:buNone/>
              <a:defRPr sz="3500"/>
            </a:lvl4pPr>
            <a:lvl5pPr lvl="4" algn="ctr" rtl="0">
              <a:spcBef>
                <a:spcPts val="0"/>
              </a:spcBef>
              <a:spcAft>
                <a:spcPts val="0"/>
              </a:spcAft>
              <a:buSzPts val="3500"/>
              <a:buNone/>
              <a:defRPr sz="3500"/>
            </a:lvl5pPr>
            <a:lvl6pPr lvl="5" algn="ctr" rtl="0">
              <a:spcBef>
                <a:spcPts val="0"/>
              </a:spcBef>
              <a:spcAft>
                <a:spcPts val="0"/>
              </a:spcAft>
              <a:buSzPts val="3500"/>
              <a:buNone/>
              <a:defRPr sz="3500"/>
            </a:lvl6pPr>
            <a:lvl7pPr lvl="6" algn="ctr" rtl="0">
              <a:spcBef>
                <a:spcPts val="0"/>
              </a:spcBef>
              <a:spcAft>
                <a:spcPts val="0"/>
              </a:spcAft>
              <a:buSzPts val="3500"/>
              <a:buNone/>
              <a:defRPr sz="3500"/>
            </a:lvl7pPr>
            <a:lvl8pPr lvl="7" algn="ctr" rtl="0">
              <a:spcBef>
                <a:spcPts val="0"/>
              </a:spcBef>
              <a:spcAft>
                <a:spcPts val="0"/>
              </a:spcAft>
              <a:buSzPts val="3500"/>
              <a:buNone/>
              <a:defRPr sz="3500"/>
            </a:lvl8pPr>
            <a:lvl9pPr lvl="8" algn="ctr" rtl="0">
              <a:spcBef>
                <a:spcPts val="0"/>
              </a:spcBef>
              <a:spcAft>
                <a:spcPts val="0"/>
              </a:spcAft>
              <a:buSzPts val="3500"/>
              <a:buNone/>
              <a:defRPr sz="3500"/>
            </a:lvl9pPr>
          </a:lstStyle>
          <a:p>
            <a:r>
              <a:t>xx%</a:t>
            </a:r>
          </a:p>
        </p:txBody>
      </p:sp>
      <p:sp>
        <p:nvSpPr>
          <p:cNvPr id="100" name="Google Shape;100;p13"/>
          <p:cNvSpPr txBox="1">
            <a:spLocks noGrp="1"/>
          </p:cNvSpPr>
          <p:nvPr>
            <p:ph type="title" idx="14" hasCustomPrompt="1"/>
          </p:nvPr>
        </p:nvSpPr>
        <p:spPr>
          <a:xfrm>
            <a:off x="4722752" y="2037199"/>
            <a:ext cx="870000" cy="532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4500">
                <a:solidFill>
                  <a:srgbClr val="000000"/>
                </a:solidFill>
              </a:defRPr>
            </a:lvl1pPr>
            <a:lvl2pPr lvl="1" algn="ctr" rtl="0">
              <a:spcBef>
                <a:spcPts val="0"/>
              </a:spcBef>
              <a:spcAft>
                <a:spcPts val="0"/>
              </a:spcAft>
              <a:buSzPts val="3500"/>
              <a:buNone/>
              <a:defRPr sz="3500"/>
            </a:lvl2pPr>
            <a:lvl3pPr lvl="2" algn="ctr" rtl="0">
              <a:spcBef>
                <a:spcPts val="0"/>
              </a:spcBef>
              <a:spcAft>
                <a:spcPts val="0"/>
              </a:spcAft>
              <a:buSzPts val="3500"/>
              <a:buNone/>
              <a:defRPr sz="3500"/>
            </a:lvl3pPr>
            <a:lvl4pPr lvl="3" algn="ctr" rtl="0">
              <a:spcBef>
                <a:spcPts val="0"/>
              </a:spcBef>
              <a:spcAft>
                <a:spcPts val="0"/>
              </a:spcAft>
              <a:buSzPts val="3500"/>
              <a:buNone/>
              <a:defRPr sz="3500"/>
            </a:lvl4pPr>
            <a:lvl5pPr lvl="4" algn="ctr" rtl="0">
              <a:spcBef>
                <a:spcPts val="0"/>
              </a:spcBef>
              <a:spcAft>
                <a:spcPts val="0"/>
              </a:spcAft>
              <a:buSzPts val="3500"/>
              <a:buNone/>
              <a:defRPr sz="3500"/>
            </a:lvl5pPr>
            <a:lvl6pPr lvl="5" algn="ctr" rtl="0">
              <a:spcBef>
                <a:spcPts val="0"/>
              </a:spcBef>
              <a:spcAft>
                <a:spcPts val="0"/>
              </a:spcAft>
              <a:buSzPts val="3500"/>
              <a:buNone/>
              <a:defRPr sz="3500"/>
            </a:lvl6pPr>
            <a:lvl7pPr lvl="6" algn="ctr" rtl="0">
              <a:spcBef>
                <a:spcPts val="0"/>
              </a:spcBef>
              <a:spcAft>
                <a:spcPts val="0"/>
              </a:spcAft>
              <a:buSzPts val="3500"/>
              <a:buNone/>
              <a:defRPr sz="3500"/>
            </a:lvl7pPr>
            <a:lvl8pPr lvl="7" algn="ctr" rtl="0">
              <a:spcBef>
                <a:spcPts val="0"/>
              </a:spcBef>
              <a:spcAft>
                <a:spcPts val="0"/>
              </a:spcAft>
              <a:buSzPts val="3500"/>
              <a:buNone/>
              <a:defRPr sz="3500"/>
            </a:lvl8pPr>
            <a:lvl9pPr lvl="8" algn="ctr" rtl="0">
              <a:spcBef>
                <a:spcPts val="0"/>
              </a:spcBef>
              <a:spcAft>
                <a:spcPts val="0"/>
              </a:spcAft>
              <a:buSzPts val="3500"/>
              <a:buNone/>
              <a:defRPr sz="3500"/>
            </a:lvl9pPr>
          </a:lstStyle>
          <a:p>
            <a:r>
              <a:t>xx%</a:t>
            </a:r>
          </a:p>
        </p:txBody>
      </p:sp>
      <p:sp>
        <p:nvSpPr>
          <p:cNvPr id="101" name="Google Shape;101;p13"/>
          <p:cNvSpPr txBox="1">
            <a:spLocks noGrp="1"/>
          </p:cNvSpPr>
          <p:nvPr>
            <p:ph type="title" idx="15" hasCustomPrompt="1"/>
          </p:nvPr>
        </p:nvSpPr>
        <p:spPr>
          <a:xfrm>
            <a:off x="4722752" y="3285024"/>
            <a:ext cx="870000" cy="532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4500">
                <a:solidFill>
                  <a:srgbClr val="000000"/>
                </a:solidFill>
              </a:defRPr>
            </a:lvl1pPr>
            <a:lvl2pPr lvl="1" algn="ctr" rtl="0">
              <a:spcBef>
                <a:spcPts val="0"/>
              </a:spcBef>
              <a:spcAft>
                <a:spcPts val="0"/>
              </a:spcAft>
              <a:buSzPts val="3500"/>
              <a:buNone/>
              <a:defRPr sz="3500"/>
            </a:lvl2pPr>
            <a:lvl3pPr lvl="2" algn="ctr" rtl="0">
              <a:spcBef>
                <a:spcPts val="0"/>
              </a:spcBef>
              <a:spcAft>
                <a:spcPts val="0"/>
              </a:spcAft>
              <a:buSzPts val="3500"/>
              <a:buNone/>
              <a:defRPr sz="3500"/>
            </a:lvl3pPr>
            <a:lvl4pPr lvl="3" algn="ctr" rtl="0">
              <a:spcBef>
                <a:spcPts val="0"/>
              </a:spcBef>
              <a:spcAft>
                <a:spcPts val="0"/>
              </a:spcAft>
              <a:buSzPts val="3500"/>
              <a:buNone/>
              <a:defRPr sz="3500"/>
            </a:lvl4pPr>
            <a:lvl5pPr lvl="4" algn="ctr" rtl="0">
              <a:spcBef>
                <a:spcPts val="0"/>
              </a:spcBef>
              <a:spcAft>
                <a:spcPts val="0"/>
              </a:spcAft>
              <a:buSzPts val="3500"/>
              <a:buNone/>
              <a:defRPr sz="3500"/>
            </a:lvl5pPr>
            <a:lvl6pPr lvl="5" algn="ctr" rtl="0">
              <a:spcBef>
                <a:spcPts val="0"/>
              </a:spcBef>
              <a:spcAft>
                <a:spcPts val="0"/>
              </a:spcAft>
              <a:buSzPts val="3500"/>
              <a:buNone/>
              <a:defRPr sz="3500"/>
            </a:lvl6pPr>
            <a:lvl7pPr lvl="6" algn="ctr" rtl="0">
              <a:spcBef>
                <a:spcPts val="0"/>
              </a:spcBef>
              <a:spcAft>
                <a:spcPts val="0"/>
              </a:spcAft>
              <a:buSzPts val="3500"/>
              <a:buNone/>
              <a:defRPr sz="3500"/>
            </a:lvl7pPr>
            <a:lvl8pPr lvl="7" algn="ctr" rtl="0">
              <a:spcBef>
                <a:spcPts val="0"/>
              </a:spcBef>
              <a:spcAft>
                <a:spcPts val="0"/>
              </a:spcAft>
              <a:buSzPts val="3500"/>
              <a:buNone/>
              <a:defRPr sz="3500"/>
            </a:lvl8pPr>
            <a:lvl9pPr lvl="8" algn="ctr" rtl="0">
              <a:spcBef>
                <a:spcPts val="0"/>
              </a:spcBef>
              <a:spcAft>
                <a:spcPts val="0"/>
              </a:spcAft>
              <a:buSzPts val="3500"/>
              <a:buNone/>
              <a:defRPr sz="3500"/>
            </a:lvl9pPr>
          </a:lstStyle>
          <a:p>
            <a:r>
              <a:t>xx%</a:t>
            </a:r>
          </a:p>
        </p:txBody>
      </p:sp>
      <p:pic>
        <p:nvPicPr>
          <p:cNvPr id="102" name="Google Shape;102;p13"/>
          <p:cNvPicPr preferRelativeResize="0"/>
          <p:nvPr/>
        </p:nvPicPr>
        <p:blipFill rotWithShape="1">
          <a:blip r:embed="rId2">
            <a:alphaModFix/>
          </a:blip>
          <a:srcRect l="33936" t="44797"/>
          <a:stretch/>
        </p:blipFill>
        <p:spPr>
          <a:xfrm rot="3590597" flipH="1">
            <a:off x="6426476" y="-803922"/>
            <a:ext cx="2030326" cy="2208845"/>
          </a:xfrm>
          <a:prstGeom prst="rect">
            <a:avLst/>
          </a:prstGeom>
          <a:noFill/>
          <a:ln>
            <a:noFill/>
          </a:ln>
        </p:spPr>
      </p:pic>
      <p:pic>
        <p:nvPicPr>
          <p:cNvPr id="103" name="Google Shape;103;p13"/>
          <p:cNvPicPr preferRelativeResize="0"/>
          <p:nvPr/>
        </p:nvPicPr>
        <p:blipFill rotWithShape="1">
          <a:blip r:embed="rId3">
            <a:alphaModFix/>
          </a:blip>
          <a:srcRect l="72986"/>
          <a:stretch/>
        </p:blipFill>
        <p:spPr>
          <a:xfrm rot="5400000" flipH="1">
            <a:off x="7018826" y="3079975"/>
            <a:ext cx="845624" cy="3319926"/>
          </a:xfrm>
          <a:prstGeom prst="rect">
            <a:avLst/>
          </a:prstGeom>
          <a:noFill/>
          <a:ln>
            <a:noFill/>
          </a:ln>
        </p:spPr>
      </p:pic>
      <p:pic>
        <p:nvPicPr>
          <p:cNvPr id="104" name="Google Shape;104;p13"/>
          <p:cNvPicPr preferRelativeResize="0"/>
          <p:nvPr/>
        </p:nvPicPr>
        <p:blipFill rotWithShape="1">
          <a:blip r:embed="rId4">
            <a:alphaModFix/>
          </a:blip>
          <a:srcRect l="73659" t="27039" r="4716"/>
          <a:stretch/>
        </p:blipFill>
        <p:spPr>
          <a:xfrm rot="10800000" flipH="1">
            <a:off x="0" y="2155377"/>
            <a:ext cx="688548" cy="2752148"/>
          </a:xfrm>
          <a:prstGeom prst="rect">
            <a:avLst/>
          </a:prstGeom>
          <a:noFill/>
          <a:ln>
            <a:noFill/>
          </a:ln>
        </p:spPr>
      </p:pic>
      <p:pic>
        <p:nvPicPr>
          <p:cNvPr id="105" name="Google Shape;105;p13"/>
          <p:cNvPicPr preferRelativeResize="0"/>
          <p:nvPr/>
        </p:nvPicPr>
        <p:blipFill>
          <a:blip r:embed="rId5">
            <a:alphaModFix/>
          </a:blip>
          <a:stretch>
            <a:fillRect/>
          </a:stretch>
        </p:blipFill>
        <p:spPr>
          <a:xfrm rot="-4508173">
            <a:off x="35382" y="4214481"/>
            <a:ext cx="1625004" cy="1767415"/>
          </a:xfrm>
          <a:prstGeom prst="rect">
            <a:avLst/>
          </a:prstGeom>
          <a:noFill/>
          <a:ln>
            <a:noFill/>
          </a:ln>
        </p:spPr>
      </p:pic>
      <p:pic>
        <p:nvPicPr>
          <p:cNvPr id="106" name="Google Shape;106;p13"/>
          <p:cNvPicPr preferRelativeResize="0"/>
          <p:nvPr/>
        </p:nvPicPr>
        <p:blipFill>
          <a:blip r:embed="rId6">
            <a:alphaModFix/>
          </a:blip>
          <a:stretch>
            <a:fillRect/>
          </a:stretch>
        </p:blipFill>
        <p:spPr>
          <a:xfrm rot="-7221643" flipH="1">
            <a:off x="7652665" y="4314244"/>
            <a:ext cx="2248446" cy="1097234"/>
          </a:xfrm>
          <a:prstGeom prst="rect">
            <a:avLst/>
          </a:prstGeom>
          <a:noFill/>
          <a:ln>
            <a:noFill/>
          </a:ln>
        </p:spPr>
      </p:pic>
      <p:pic>
        <p:nvPicPr>
          <p:cNvPr id="107" name="Google Shape;107;p13"/>
          <p:cNvPicPr preferRelativeResize="0"/>
          <p:nvPr/>
        </p:nvPicPr>
        <p:blipFill>
          <a:blip r:embed="rId6">
            <a:alphaModFix/>
          </a:blip>
          <a:stretch>
            <a:fillRect/>
          </a:stretch>
        </p:blipFill>
        <p:spPr>
          <a:xfrm rot="1494581" flipH="1">
            <a:off x="5293276" y="-359428"/>
            <a:ext cx="2850846" cy="1391208"/>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four columns">
  <p:cSld name="CUSTOM_4">
    <p:spTree>
      <p:nvGrpSpPr>
        <p:cNvPr id="1" name="Shape 108"/>
        <p:cNvGrpSpPr/>
        <p:nvPr/>
      </p:nvGrpSpPr>
      <p:grpSpPr>
        <a:xfrm>
          <a:off x="0" y="0"/>
          <a:ext cx="0" cy="0"/>
          <a:chOff x="0" y="0"/>
          <a:chExt cx="0" cy="0"/>
        </a:xfrm>
      </p:grpSpPr>
      <p:pic>
        <p:nvPicPr>
          <p:cNvPr id="109" name="Google Shape;109;p14"/>
          <p:cNvPicPr preferRelativeResize="0"/>
          <p:nvPr/>
        </p:nvPicPr>
        <p:blipFill rotWithShape="1">
          <a:blip r:embed="rId2">
            <a:alphaModFix/>
          </a:blip>
          <a:srcRect l="79680"/>
          <a:stretch/>
        </p:blipFill>
        <p:spPr>
          <a:xfrm rot="-5400000" flipH="1">
            <a:off x="7178550" y="-1142076"/>
            <a:ext cx="536799" cy="2801900"/>
          </a:xfrm>
          <a:prstGeom prst="rect">
            <a:avLst/>
          </a:prstGeom>
          <a:noFill/>
          <a:ln>
            <a:noFill/>
          </a:ln>
        </p:spPr>
      </p:pic>
      <p:sp>
        <p:nvSpPr>
          <p:cNvPr id="110" name="Google Shape;110;p14"/>
          <p:cNvSpPr txBox="1">
            <a:spLocks noGrp="1"/>
          </p:cNvSpPr>
          <p:nvPr>
            <p:ph type="title"/>
          </p:nvPr>
        </p:nvSpPr>
        <p:spPr>
          <a:xfrm>
            <a:off x="717425" y="322983"/>
            <a:ext cx="7709100" cy="7818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5000">
                <a:solidFill>
                  <a:srgbClr val="000000"/>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11" name="Google Shape;111;p14"/>
          <p:cNvSpPr txBox="1">
            <a:spLocks noGrp="1"/>
          </p:cNvSpPr>
          <p:nvPr>
            <p:ph type="title" idx="2"/>
          </p:nvPr>
        </p:nvSpPr>
        <p:spPr>
          <a:xfrm flipH="1">
            <a:off x="6580110" y="2316150"/>
            <a:ext cx="1733700" cy="563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3600"/>
            </a:lvl1pPr>
            <a:lvl2pPr lvl="1" rtl="0">
              <a:spcBef>
                <a:spcPts val="0"/>
              </a:spcBef>
              <a:spcAft>
                <a:spcPts val="0"/>
              </a:spcAft>
              <a:buSzPts val="2800"/>
              <a:buNone/>
              <a:defRPr>
                <a:latin typeface="Cardo"/>
                <a:ea typeface="Cardo"/>
                <a:cs typeface="Cardo"/>
                <a:sym typeface="Cardo"/>
              </a:defRPr>
            </a:lvl2pPr>
            <a:lvl3pPr lvl="2" rtl="0">
              <a:spcBef>
                <a:spcPts val="0"/>
              </a:spcBef>
              <a:spcAft>
                <a:spcPts val="0"/>
              </a:spcAft>
              <a:buSzPts val="2800"/>
              <a:buNone/>
              <a:defRPr>
                <a:latin typeface="Cardo"/>
                <a:ea typeface="Cardo"/>
                <a:cs typeface="Cardo"/>
                <a:sym typeface="Cardo"/>
              </a:defRPr>
            </a:lvl3pPr>
            <a:lvl4pPr lvl="3" rtl="0">
              <a:spcBef>
                <a:spcPts val="0"/>
              </a:spcBef>
              <a:spcAft>
                <a:spcPts val="0"/>
              </a:spcAft>
              <a:buSzPts val="2800"/>
              <a:buNone/>
              <a:defRPr>
                <a:latin typeface="Cardo"/>
                <a:ea typeface="Cardo"/>
                <a:cs typeface="Cardo"/>
                <a:sym typeface="Cardo"/>
              </a:defRPr>
            </a:lvl4pPr>
            <a:lvl5pPr lvl="4" rtl="0">
              <a:spcBef>
                <a:spcPts val="0"/>
              </a:spcBef>
              <a:spcAft>
                <a:spcPts val="0"/>
              </a:spcAft>
              <a:buSzPts val="2800"/>
              <a:buNone/>
              <a:defRPr>
                <a:latin typeface="Cardo"/>
                <a:ea typeface="Cardo"/>
                <a:cs typeface="Cardo"/>
                <a:sym typeface="Cardo"/>
              </a:defRPr>
            </a:lvl5pPr>
            <a:lvl6pPr lvl="5" rtl="0">
              <a:spcBef>
                <a:spcPts val="0"/>
              </a:spcBef>
              <a:spcAft>
                <a:spcPts val="0"/>
              </a:spcAft>
              <a:buSzPts val="2800"/>
              <a:buNone/>
              <a:defRPr>
                <a:latin typeface="Cardo"/>
                <a:ea typeface="Cardo"/>
                <a:cs typeface="Cardo"/>
                <a:sym typeface="Cardo"/>
              </a:defRPr>
            </a:lvl6pPr>
            <a:lvl7pPr lvl="6" rtl="0">
              <a:spcBef>
                <a:spcPts val="0"/>
              </a:spcBef>
              <a:spcAft>
                <a:spcPts val="0"/>
              </a:spcAft>
              <a:buSzPts val="2800"/>
              <a:buNone/>
              <a:defRPr>
                <a:latin typeface="Cardo"/>
                <a:ea typeface="Cardo"/>
                <a:cs typeface="Cardo"/>
                <a:sym typeface="Cardo"/>
              </a:defRPr>
            </a:lvl7pPr>
            <a:lvl8pPr lvl="7" rtl="0">
              <a:spcBef>
                <a:spcPts val="0"/>
              </a:spcBef>
              <a:spcAft>
                <a:spcPts val="0"/>
              </a:spcAft>
              <a:buSzPts val="2800"/>
              <a:buNone/>
              <a:defRPr>
                <a:latin typeface="Cardo"/>
                <a:ea typeface="Cardo"/>
                <a:cs typeface="Cardo"/>
                <a:sym typeface="Cardo"/>
              </a:defRPr>
            </a:lvl8pPr>
            <a:lvl9pPr lvl="8" rtl="0">
              <a:spcBef>
                <a:spcPts val="0"/>
              </a:spcBef>
              <a:spcAft>
                <a:spcPts val="0"/>
              </a:spcAft>
              <a:buSzPts val="2800"/>
              <a:buNone/>
              <a:defRPr>
                <a:latin typeface="Cardo"/>
                <a:ea typeface="Cardo"/>
                <a:cs typeface="Cardo"/>
                <a:sym typeface="Cardo"/>
              </a:defRPr>
            </a:lvl9pPr>
          </a:lstStyle>
          <a:p>
            <a:endParaRPr/>
          </a:p>
        </p:txBody>
      </p:sp>
      <p:sp>
        <p:nvSpPr>
          <p:cNvPr id="112" name="Google Shape;112;p14"/>
          <p:cNvSpPr txBox="1">
            <a:spLocks noGrp="1"/>
          </p:cNvSpPr>
          <p:nvPr>
            <p:ph type="subTitle" idx="1"/>
          </p:nvPr>
        </p:nvSpPr>
        <p:spPr>
          <a:xfrm flipH="1">
            <a:off x="6538410" y="2879275"/>
            <a:ext cx="1817100" cy="653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1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13" name="Google Shape;113;p14"/>
          <p:cNvSpPr txBox="1">
            <a:spLocks noGrp="1"/>
          </p:cNvSpPr>
          <p:nvPr>
            <p:ph type="title" idx="3"/>
          </p:nvPr>
        </p:nvSpPr>
        <p:spPr>
          <a:xfrm flipH="1">
            <a:off x="2746830" y="2316150"/>
            <a:ext cx="1733700" cy="563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3600"/>
            </a:lvl1pPr>
            <a:lvl2pPr lvl="1" rtl="0">
              <a:spcBef>
                <a:spcPts val="0"/>
              </a:spcBef>
              <a:spcAft>
                <a:spcPts val="0"/>
              </a:spcAft>
              <a:buSzPts val="2800"/>
              <a:buNone/>
              <a:defRPr>
                <a:latin typeface="Cardo"/>
                <a:ea typeface="Cardo"/>
                <a:cs typeface="Cardo"/>
                <a:sym typeface="Cardo"/>
              </a:defRPr>
            </a:lvl2pPr>
            <a:lvl3pPr lvl="2" rtl="0">
              <a:spcBef>
                <a:spcPts val="0"/>
              </a:spcBef>
              <a:spcAft>
                <a:spcPts val="0"/>
              </a:spcAft>
              <a:buSzPts val="2800"/>
              <a:buNone/>
              <a:defRPr>
                <a:latin typeface="Cardo"/>
                <a:ea typeface="Cardo"/>
                <a:cs typeface="Cardo"/>
                <a:sym typeface="Cardo"/>
              </a:defRPr>
            </a:lvl3pPr>
            <a:lvl4pPr lvl="3" rtl="0">
              <a:spcBef>
                <a:spcPts val="0"/>
              </a:spcBef>
              <a:spcAft>
                <a:spcPts val="0"/>
              </a:spcAft>
              <a:buSzPts val="2800"/>
              <a:buNone/>
              <a:defRPr>
                <a:latin typeface="Cardo"/>
                <a:ea typeface="Cardo"/>
                <a:cs typeface="Cardo"/>
                <a:sym typeface="Cardo"/>
              </a:defRPr>
            </a:lvl4pPr>
            <a:lvl5pPr lvl="4" rtl="0">
              <a:spcBef>
                <a:spcPts val="0"/>
              </a:spcBef>
              <a:spcAft>
                <a:spcPts val="0"/>
              </a:spcAft>
              <a:buSzPts val="2800"/>
              <a:buNone/>
              <a:defRPr>
                <a:latin typeface="Cardo"/>
                <a:ea typeface="Cardo"/>
                <a:cs typeface="Cardo"/>
                <a:sym typeface="Cardo"/>
              </a:defRPr>
            </a:lvl5pPr>
            <a:lvl6pPr lvl="5" rtl="0">
              <a:spcBef>
                <a:spcPts val="0"/>
              </a:spcBef>
              <a:spcAft>
                <a:spcPts val="0"/>
              </a:spcAft>
              <a:buSzPts val="2800"/>
              <a:buNone/>
              <a:defRPr>
                <a:latin typeface="Cardo"/>
                <a:ea typeface="Cardo"/>
                <a:cs typeface="Cardo"/>
                <a:sym typeface="Cardo"/>
              </a:defRPr>
            </a:lvl6pPr>
            <a:lvl7pPr lvl="6" rtl="0">
              <a:spcBef>
                <a:spcPts val="0"/>
              </a:spcBef>
              <a:spcAft>
                <a:spcPts val="0"/>
              </a:spcAft>
              <a:buSzPts val="2800"/>
              <a:buNone/>
              <a:defRPr>
                <a:latin typeface="Cardo"/>
                <a:ea typeface="Cardo"/>
                <a:cs typeface="Cardo"/>
                <a:sym typeface="Cardo"/>
              </a:defRPr>
            </a:lvl7pPr>
            <a:lvl8pPr lvl="7" rtl="0">
              <a:spcBef>
                <a:spcPts val="0"/>
              </a:spcBef>
              <a:spcAft>
                <a:spcPts val="0"/>
              </a:spcAft>
              <a:buSzPts val="2800"/>
              <a:buNone/>
              <a:defRPr>
                <a:latin typeface="Cardo"/>
                <a:ea typeface="Cardo"/>
                <a:cs typeface="Cardo"/>
                <a:sym typeface="Cardo"/>
              </a:defRPr>
            </a:lvl8pPr>
            <a:lvl9pPr lvl="8" rtl="0">
              <a:spcBef>
                <a:spcPts val="0"/>
              </a:spcBef>
              <a:spcAft>
                <a:spcPts val="0"/>
              </a:spcAft>
              <a:buSzPts val="2800"/>
              <a:buNone/>
              <a:defRPr>
                <a:latin typeface="Cardo"/>
                <a:ea typeface="Cardo"/>
                <a:cs typeface="Cardo"/>
                <a:sym typeface="Cardo"/>
              </a:defRPr>
            </a:lvl9pPr>
          </a:lstStyle>
          <a:p>
            <a:endParaRPr/>
          </a:p>
        </p:txBody>
      </p:sp>
      <p:sp>
        <p:nvSpPr>
          <p:cNvPr id="114" name="Google Shape;114;p14"/>
          <p:cNvSpPr txBox="1">
            <a:spLocks noGrp="1"/>
          </p:cNvSpPr>
          <p:nvPr>
            <p:ph type="subTitle" idx="4"/>
          </p:nvPr>
        </p:nvSpPr>
        <p:spPr>
          <a:xfrm flipH="1">
            <a:off x="2705130" y="2879275"/>
            <a:ext cx="1817100" cy="653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1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15" name="Google Shape;115;p14"/>
          <p:cNvSpPr txBox="1">
            <a:spLocks noGrp="1"/>
          </p:cNvSpPr>
          <p:nvPr>
            <p:ph type="title" idx="5"/>
          </p:nvPr>
        </p:nvSpPr>
        <p:spPr>
          <a:xfrm flipH="1">
            <a:off x="4663470" y="3075475"/>
            <a:ext cx="1733700" cy="563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3600"/>
            </a:lvl1pPr>
            <a:lvl2pPr lvl="1" rtl="0">
              <a:spcBef>
                <a:spcPts val="0"/>
              </a:spcBef>
              <a:spcAft>
                <a:spcPts val="0"/>
              </a:spcAft>
              <a:buSzPts val="2800"/>
              <a:buNone/>
              <a:defRPr>
                <a:latin typeface="Cardo"/>
                <a:ea typeface="Cardo"/>
                <a:cs typeface="Cardo"/>
                <a:sym typeface="Cardo"/>
              </a:defRPr>
            </a:lvl2pPr>
            <a:lvl3pPr lvl="2" rtl="0">
              <a:spcBef>
                <a:spcPts val="0"/>
              </a:spcBef>
              <a:spcAft>
                <a:spcPts val="0"/>
              </a:spcAft>
              <a:buSzPts val="2800"/>
              <a:buNone/>
              <a:defRPr>
                <a:latin typeface="Cardo"/>
                <a:ea typeface="Cardo"/>
                <a:cs typeface="Cardo"/>
                <a:sym typeface="Cardo"/>
              </a:defRPr>
            </a:lvl3pPr>
            <a:lvl4pPr lvl="3" rtl="0">
              <a:spcBef>
                <a:spcPts val="0"/>
              </a:spcBef>
              <a:spcAft>
                <a:spcPts val="0"/>
              </a:spcAft>
              <a:buSzPts val="2800"/>
              <a:buNone/>
              <a:defRPr>
                <a:latin typeface="Cardo"/>
                <a:ea typeface="Cardo"/>
                <a:cs typeface="Cardo"/>
                <a:sym typeface="Cardo"/>
              </a:defRPr>
            </a:lvl4pPr>
            <a:lvl5pPr lvl="4" rtl="0">
              <a:spcBef>
                <a:spcPts val="0"/>
              </a:spcBef>
              <a:spcAft>
                <a:spcPts val="0"/>
              </a:spcAft>
              <a:buSzPts val="2800"/>
              <a:buNone/>
              <a:defRPr>
                <a:latin typeface="Cardo"/>
                <a:ea typeface="Cardo"/>
                <a:cs typeface="Cardo"/>
                <a:sym typeface="Cardo"/>
              </a:defRPr>
            </a:lvl5pPr>
            <a:lvl6pPr lvl="5" rtl="0">
              <a:spcBef>
                <a:spcPts val="0"/>
              </a:spcBef>
              <a:spcAft>
                <a:spcPts val="0"/>
              </a:spcAft>
              <a:buSzPts val="2800"/>
              <a:buNone/>
              <a:defRPr>
                <a:latin typeface="Cardo"/>
                <a:ea typeface="Cardo"/>
                <a:cs typeface="Cardo"/>
                <a:sym typeface="Cardo"/>
              </a:defRPr>
            </a:lvl6pPr>
            <a:lvl7pPr lvl="6" rtl="0">
              <a:spcBef>
                <a:spcPts val="0"/>
              </a:spcBef>
              <a:spcAft>
                <a:spcPts val="0"/>
              </a:spcAft>
              <a:buSzPts val="2800"/>
              <a:buNone/>
              <a:defRPr>
                <a:latin typeface="Cardo"/>
                <a:ea typeface="Cardo"/>
                <a:cs typeface="Cardo"/>
                <a:sym typeface="Cardo"/>
              </a:defRPr>
            </a:lvl7pPr>
            <a:lvl8pPr lvl="7" rtl="0">
              <a:spcBef>
                <a:spcPts val="0"/>
              </a:spcBef>
              <a:spcAft>
                <a:spcPts val="0"/>
              </a:spcAft>
              <a:buSzPts val="2800"/>
              <a:buNone/>
              <a:defRPr>
                <a:latin typeface="Cardo"/>
                <a:ea typeface="Cardo"/>
                <a:cs typeface="Cardo"/>
                <a:sym typeface="Cardo"/>
              </a:defRPr>
            </a:lvl8pPr>
            <a:lvl9pPr lvl="8" rtl="0">
              <a:spcBef>
                <a:spcPts val="0"/>
              </a:spcBef>
              <a:spcAft>
                <a:spcPts val="0"/>
              </a:spcAft>
              <a:buSzPts val="2800"/>
              <a:buNone/>
              <a:defRPr>
                <a:latin typeface="Cardo"/>
                <a:ea typeface="Cardo"/>
                <a:cs typeface="Cardo"/>
                <a:sym typeface="Cardo"/>
              </a:defRPr>
            </a:lvl9pPr>
          </a:lstStyle>
          <a:p>
            <a:endParaRPr/>
          </a:p>
        </p:txBody>
      </p:sp>
      <p:sp>
        <p:nvSpPr>
          <p:cNvPr id="116" name="Google Shape;116;p14"/>
          <p:cNvSpPr txBox="1">
            <a:spLocks noGrp="1"/>
          </p:cNvSpPr>
          <p:nvPr>
            <p:ph type="subTitle" idx="6"/>
          </p:nvPr>
        </p:nvSpPr>
        <p:spPr>
          <a:xfrm flipH="1">
            <a:off x="4621770" y="3638600"/>
            <a:ext cx="1817100" cy="653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1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17" name="Google Shape;117;p14"/>
          <p:cNvSpPr txBox="1">
            <a:spLocks noGrp="1"/>
          </p:cNvSpPr>
          <p:nvPr>
            <p:ph type="title" idx="7"/>
          </p:nvPr>
        </p:nvSpPr>
        <p:spPr>
          <a:xfrm flipH="1">
            <a:off x="830190" y="3075475"/>
            <a:ext cx="1733700" cy="563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3600"/>
            </a:lvl1pPr>
            <a:lvl2pPr lvl="1" rtl="0">
              <a:spcBef>
                <a:spcPts val="0"/>
              </a:spcBef>
              <a:spcAft>
                <a:spcPts val="0"/>
              </a:spcAft>
              <a:buSzPts val="2800"/>
              <a:buNone/>
              <a:defRPr>
                <a:latin typeface="Cardo"/>
                <a:ea typeface="Cardo"/>
                <a:cs typeface="Cardo"/>
                <a:sym typeface="Cardo"/>
              </a:defRPr>
            </a:lvl2pPr>
            <a:lvl3pPr lvl="2" rtl="0">
              <a:spcBef>
                <a:spcPts val="0"/>
              </a:spcBef>
              <a:spcAft>
                <a:spcPts val="0"/>
              </a:spcAft>
              <a:buSzPts val="2800"/>
              <a:buNone/>
              <a:defRPr>
                <a:latin typeface="Cardo"/>
                <a:ea typeface="Cardo"/>
                <a:cs typeface="Cardo"/>
                <a:sym typeface="Cardo"/>
              </a:defRPr>
            </a:lvl3pPr>
            <a:lvl4pPr lvl="3" rtl="0">
              <a:spcBef>
                <a:spcPts val="0"/>
              </a:spcBef>
              <a:spcAft>
                <a:spcPts val="0"/>
              </a:spcAft>
              <a:buSzPts val="2800"/>
              <a:buNone/>
              <a:defRPr>
                <a:latin typeface="Cardo"/>
                <a:ea typeface="Cardo"/>
                <a:cs typeface="Cardo"/>
                <a:sym typeface="Cardo"/>
              </a:defRPr>
            </a:lvl4pPr>
            <a:lvl5pPr lvl="4" rtl="0">
              <a:spcBef>
                <a:spcPts val="0"/>
              </a:spcBef>
              <a:spcAft>
                <a:spcPts val="0"/>
              </a:spcAft>
              <a:buSzPts val="2800"/>
              <a:buNone/>
              <a:defRPr>
                <a:latin typeface="Cardo"/>
                <a:ea typeface="Cardo"/>
                <a:cs typeface="Cardo"/>
                <a:sym typeface="Cardo"/>
              </a:defRPr>
            </a:lvl5pPr>
            <a:lvl6pPr lvl="5" rtl="0">
              <a:spcBef>
                <a:spcPts val="0"/>
              </a:spcBef>
              <a:spcAft>
                <a:spcPts val="0"/>
              </a:spcAft>
              <a:buSzPts val="2800"/>
              <a:buNone/>
              <a:defRPr>
                <a:latin typeface="Cardo"/>
                <a:ea typeface="Cardo"/>
                <a:cs typeface="Cardo"/>
                <a:sym typeface="Cardo"/>
              </a:defRPr>
            </a:lvl6pPr>
            <a:lvl7pPr lvl="6" rtl="0">
              <a:spcBef>
                <a:spcPts val="0"/>
              </a:spcBef>
              <a:spcAft>
                <a:spcPts val="0"/>
              </a:spcAft>
              <a:buSzPts val="2800"/>
              <a:buNone/>
              <a:defRPr>
                <a:latin typeface="Cardo"/>
                <a:ea typeface="Cardo"/>
                <a:cs typeface="Cardo"/>
                <a:sym typeface="Cardo"/>
              </a:defRPr>
            </a:lvl7pPr>
            <a:lvl8pPr lvl="7" rtl="0">
              <a:spcBef>
                <a:spcPts val="0"/>
              </a:spcBef>
              <a:spcAft>
                <a:spcPts val="0"/>
              </a:spcAft>
              <a:buSzPts val="2800"/>
              <a:buNone/>
              <a:defRPr>
                <a:latin typeface="Cardo"/>
                <a:ea typeface="Cardo"/>
                <a:cs typeface="Cardo"/>
                <a:sym typeface="Cardo"/>
              </a:defRPr>
            </a:lvl8pPr>
            <a:lvl9pPr lvl="8" rtl="0">
              <a:spcBef>
                <a:spcPts val="0"/>
              </a:spcBef>
              <a:spcAft>
                <a:spcPts val="0"/>
              </a:spcAft>
              <a:buSzPts val="2800"/>
              <a:buNone/>
              <a:defRPr>
                <a:latin typeface="Cardo"/>
                <a:ea typeface="Cardo"/>
                <a:cs typeface="Cardo"/>
                <a:sym typeface="Cardo"/>
              </a:defRPr>
            </a:lvl9pPr>
          </a:lstStyle>
          <a:p>
            <a:endParaRPr/>
          </a:p>
        </p:txBody>
      </p:sp>
      <p:sp>
        <p:nvSpPr>
          <p:cNvPr id="118" name="Google Shape;118;p14"/>
          <p:cNvSpPr txBox="1">
            <a:spLocks noGrp="1"/>
          </p:cNvSpPr>
          <p:nvPr>
            <p:ph type="subTitle" idx="8"/>
          </p:nvPr>
        </p:nvSpPr>
        <p:spPr>
          <a:xfrm flipH="1">
            <a:off x="788490" y="3638600"/>
            <a:ext cx="1817100" cy="653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1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pic>
        <p:nvPicPr>
          <p:cNvPr id="119" name="Google Shape;119;p14"/>
          <p:cNvPicPr preferRelativeResize="0"/>
          <p:nvPr/>
        </p:nvPicPr>
        <p:blipFill rotWithShape="1">
          <a:blip r:embed="rId2">
            <a:alphaModFix/>
          </a:blip>
          <a:srcRect l="72986"/>
          <a:stretch/>
        </p:blipFill>
        <p:spPr>
          <a:xfrm rot="5400000" flipH="1">
            <a:off x="7018826" y="3079975"/>
            <a:ext cx="845624" cy="3319926"/>
          </a:xfrm>
          <a:prstGeom prst="rect">
            <a:avLst/>
          </a:prstGeom>
          <a:noFill/>
          <a:ln>
            <a:noFill/>
          </a:ln>
        </p:spPr>
      </p:pic>
      <p:pic>
        <p:nvPicPr>
          <p:cNvPr id="120" name="Google Shape;120;p14"/>
          <p:cNvPicPr preferRelativeResize="0"/>
          <p:nvPr/>
        </p:nvPicPr>
        <p:blipFill rotWithShape="1">
          <a:blip r:embed="rId3">
            <a:alphaModFix/>
          </a:blip>
          <a:srcRect l="73659" t="27039" r="4716"/>
          <a:stretch/>
        </p:blipFill>
        <p:spPr>
          <a:xfrm rot="10800000" flipH="1">
            <a:off x="0" y="2155377"/>
            <a:ext cx="688548" cy="2752148"/>
          </a:xfrm>
          <a:prstGeom prst="rect">
            <a:avLst/>
          </a:prstGeom>
          <a:noFill/>
          <a:ln>
            <a:noFill/>
          </a:ln>
        </p:spPr>
      </p:pic>
      <p:pic>
        <p:nvPicPr>
          <p:cNvPr id="121" name="Google Shape;121;p14"/>
          <p:cNvPicPr preferRelativeResize="0"/>
          <p:nvPr/>
        </p:nvPicPr>
        <p:blipFill>
          <a:blip r:embed="rId4">
            <a:alphaModFix/>
          </a:blip>
          <a:stretch>
            <a:fillRect/>
          </a:stretch>
        </p:blipFill>
        <p:spPr>
          <a:xfrm rot="7221648">
            <a:off x="2350264" y="4324404"/>
            <a:ext cx="1937546" cy="945517"/>
          </a:xfrm>
          <a:prstGeom prst="rect">
            <a:avLst/>
          </a:prstGeom>
          <a:noFill/>
          <a:ln>
            <a:noFill/>
          </a:ln>
        </p:spPr>
      </p:pic>
      <p:pic>
        <p:nvPicPr>
          <p:cNvPr id="122" name="Google Shape;122;p14"/>
          <p:cNvPicPr preferRelativeResize="0"/>
          <p:nvPr/>
        </p:nvPicPr>
        <p:blipFill>
          <a:blip r:embed="rId4">
            <a:alphaModFix/>
          </a:blip>
          <a:stretch>
            <a:fillRect/>
          </a:stretch>
        </p:blipFill>
        <p:spPr>
          <a:xfrm rot="-1494574">
            <a:off x="5339783" y="-148833"/>
            <a:ext cx="2539285" cy="1239165"/>
          </a:xfrm>
          <a:prstGeom prst="rect">
            <a:avLst/>
          </a:prstGeom>
          <a:noFill/>
          <a:ln>
            <a:noFill/>
          </a:ln>
        </p:spPr>
      </p:pic>
      <p:pic>
        <p:nvPicPr>
          <p:cNvPr id="123" name="Google Shape;123;p14"/>
          <p:cNvPicPr preferRelativeResize="0"/>
          <p:nvPr/>
        </p:nvPicPr>
        <p:blipFill>
          <a:blip r:embed="rId5">
            <a:alphaModFix/>
          </a:blip>
          <a:stretch>
            <a:fillRect/>
          </a:stretch>
        </p:blipFill>
        <p:spPr>
          <a:xfrm rot="-6953297">
            <a:off x="7074359" y="4023981"/>
            <a:ext cx="1625002" cy="1767415"/>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four columns 1">
  <p:cSld name="CUSTOM_4_2">
    <p:spTree>
      <p:nvGrpSpPr>
        <p:cNvPr id="1" name="Shape 124"/>
        <p:cNvGrpSpPr/>
        <p:nvPr/>
      </p:nvGrpSpPr>
      <p:grpSpPr>
        <a:xfrm>
          <a:off x="0" y="0"/>
          <a:ext cx="0" cy="0"/>
          <a:chOff x="0" y="0"/>
          <a:chExt cx="0" cy="0"/>
        </a:xfrm>
      </p:grpSpPr>
      <p:sp>
        <p:nvSpPr>
          <p:cNvPr id="125" name="Google Shape;125;p15"/>
          <p:cNvSpPr txBox="1">
            <a:spLocks noGrp="1"/>
          </p:cNvSpPr>
          <p:nvPr>
            <p:ph type="title"/>
          </p:nvPr>
        </p:nvSpPr>
        <p:spPr>
          <a:xfrm>
            <a:off x="717425" y="322983"/>
            <a:ext cx="7709100" cy="7818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5000">
                <a:solidFill>
                  <a:srgbClr val="000000"/>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26" name="Google Shape;126;p15"/>
          <p:cNvSpPr txBox="1">
            <a:spLocks noGrp="1"/>
          </p:cNvSpPr>
          <p:nvPr>
            <p:ph type="title" idx="2"/>
          </p:nvPr>
        </p:nvSpPr>
        <p:spPr>
          <a:xfrm>
            <a:off x="1340421" y="1656200"/>
            <a:ext cx="2354700" cy="5631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800"/>
              <a:buNone/>
              <a:defRPr sz="3600"/>
            </a:lvl1pPr>
            <a:lvl2pPr lvl="1" rtl="0">
              <a:spcBef>
                <a:spcPts val="0"/>
              </a:spcBef>
              <a:spcAft>
                <a:spcPts val="0"/>
              </a:spcAft>
              <a:buSzPts val="2800"/>
              <a:buNone/>
              <a:defRPr>
                <a:latin typeface="Cardo"/>
                <a:ea typeface="Cardo"/>
                <a:cs typeface="Cardo"/>
                <a:sym typeface="Cardo"/>
              </a:defRPr>
            </a:lvl2pPr>
            <a:lvl3pPr lvl="2" rtl="0">
              <a:spcBef>
                <a:spcPts val="0"/>
              </a:spcBef>
              <a:spcAft>
                <a:spcPts val="0"/>
              </a:spcAft>
              <a:buSzPts val="2800"/>
              <a:buNone/>
              <a:defRPr>
                <a:latin typeface="Cardo"/>
                <a:ea typeface="Cardo"/>
                <a:cs typeface="Cardo"/>
                <a:sym typeface="Cardo"/>
              </a:defRPr>
            </a:lvl3pPr>
            <a:lvl4pPr lvl="3" rtl="0">
              <a:spcBef>
                <a:spcPts val="0"/>
              </a:spcBef>
              <a:spcAft>
                <a:spcPts val="0"/>
              </a:spcAft>
              <a:buSzPts val="2800"/>
              <a:buNone/>
              <a:defRPr>
                <a:latin typeface="Cardo"/>
                <a:ea typeface="Cardo"/>
                <a:cs typeface="Cardo"/>
                <a:sym typeface="Cardo"/>
              </a:defRPr>
            </a:lvl4pPr>
            <a:lvl5pPr lvl="4" rtl="0">
              <a:spcBef>
                <a:spcPts val="0"/>
              </a:spcBef>
              <a:spcAft>
                <a:spcPts val="0"/>
              </a:spcAft>
              <a:buSzPts val="2800"/>
              <a:buNone/>
              <a:defRPr>
                <a:latin typeface="Cardo"/>
                <a:ea typeface="Cardo"/>
                <a:cs typeface="Cardo"/>
                <a:sym typeface="Cardo"/>
              </a:defRPr>
            </a:lvl5pPr>
            <a:lvl6pPr lvl="5" rtl="0">
              <a:spcBef>
                <a:spcPts val="0"/>
              </a:spcBef>
              <a:spcAft>
                <a:spcPts val="0"/>
              </a:spcAft>
              <a:buSzPts val="2800"/>
              <a:buNone/>
              <a:defRPr>
                <a:latin typeface="Cardo"/>
                <a:ea typeface="Cardo"/>
                <a:cs typeface="Cardo"/>
                <a:sym typeface="Cardo"/>
              </a:defRPr>
            </a:lvl6pPr>
            <a:lvl7pPr lvl="6" rtl="0">
              <a:spcBef>
                <a:spcPts val="0"/>
              </a:spcBef>
              <a:spcAft>
                <a:spcPts val="0"/>
              </a:spcAft>
              <a:buSzPts val="2800"/>
              <a:buNone/>
              <a:defRPr>
                <a:latin typeface="Cardo"/>
                <a:ea typeface="Cardo"/>
                <a:cs typeface="Cardo"/>
                <a:sym typeface="Cardo"/>
              </a:defRPr>
            </a:lvl7pPr>
            <a:lvl8pPr lvl="7" rtl="0">
              <a:spcBef>
                <a:spcPts val="0"/>
              </a:spcBef>
              <a:spcAft>
                <a:spcPts val="0"/>
              </a:spcAft>
              <a:buSzPts val="2800"/>
              <a:buNone/>
              <a:defRPr>
                <a:latin typeface="Cardo"/>
                <a:ea typeface="Cardo"/>
                <a:cs typeface="Cardo"/>
                <a:sym typeface="Cardo"/>
              </a:defRPr>
            </a:lvl8pPr>
            <a:lvl9pPr lvl="8" rtl="0">
              <a:spcBef>
                <a:spcPts val="0"/>
              </a:spcBef>
              <a:spcAft>
                <a:spcPts val="0"/>
              </a:spcAft>
              <a:buSzPts val="2800"/>
              <a:buNone/>
              <a:defRPr>
                <a:latin typeface="Cardo"/>
                <a:ea typeface="Cardo"/>
                <a:cs typeface="Cardo"/>
                <a:sym typeface="Cardo"/>
              </a:defRPr>
            </a:lvl9pPr>
          </a:lstStyle>
          <a:p>
            <a:endParaRPr/>
          </a:p>
        </p:txBody>
      </p:sp>
      <p:sp>
        <p:nvSpPr>
          <p:cNvPr id="127" name="Google Shape;127;p15"/>
          <p:cNvSpPr txBox="1">
            <a:spLocks noGrp="1"/>
          </p:cNvSpPr>
          <p:nvPr>
            <p:ph type="subTitle" idx="1"/>
          </p:nvPr>
        </p:nvSpPr>
        <p:spPr>
          <a:xfrm>
            <a:off x="1620874" y="2219325"/>
            <a:ext cx="2074200" cy="653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800"/>
              <a:buNone/>
              <a:defRPr sz="1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28" name="Google Shape;128;p15"/>
          <p:cNvSpPr txBox="1">
            <a:spLocks noGrp="1"/>
          </p:cNvSpPr>
          <p:nvPr>
            <p:ph type="title" idx="3"/>
          </p:nvPr>
        </p:nvSpPr>
        <p:spPr>
          <a:xfrm>
            <a:off x="5448879" y="1656200"/>
            <a:ext cx="2354700" cy="5631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3600"/>
            </a:lvl1pPr>
            <a:lvl2pPr lvl="1" rtl="0">
              <a:spcBef>
                <a:spcPts val="0"/>
              </a:spcBef>
              <a:spcAft>
                <a:spcPts val="0"/>
              </a:spcAft>
              <a:buSzPts val="2800"/>
              <a:buNone/>
              <a:defRPr>
                <a:latin typeface="Cardo"/>
                <a:ea typeface="Cardo"/>
                <a:cs typeface="Cardo"/>
                <a:sym typeface="Cardo"/>
              </a:defRPr>
            </a:lvl2pPr>
            <a:lvl3pPr lvl="2" rtl="0">
              <a:spcBef>
                <a:spcPts val="0"/>
              </a:spcBef>
              <a:spcAft>
                <a:spcPts val="0"/>
              </a:spcAft>
              <a:buSzPts val="2800"/>
              <a:buNone/>
              <a:defRPr>
                <a:latin typeface="Cardo"/>
                <a:ea typeface="Cardo"/>
                <a:cs typeface="Cardo"/>
                <a:sym typeface="Cardo"/>
              </a:defRPr>
            </a:lvl3pPr>
            <a:lvl4pPr lvl="3" rtl="0">
              <a:spcBef>
                <a:spcPts val="0"/>
              </a:spcBef>
              <a:spcAft>
                <a:spcPts val="0"/>
              </a:spcAft>
              <a:buSzPts val="2800"/>
              <a:buNone/>
              <a:defRPr>
                <a:latin typeface="Cardo"/>
                <a:ea typeface="Cardo"/>
                <a:cs typeface="Cardo"/>
                <a:sym typeface="Cardo"/>
              </a:defRPr>
            </a:lvl4pPr>
            <a:lvl5pPr lvl="4" rtl="0">
              <a:spcBef>
                <a:spcPts val="0"/>
              </a:spcBef>
              <a:spcAft>
                <a:spcPts val="0"/>
              </a:spcAft>
              <a:buSzPts val="2800"/>
              <a:buNone/>
              <a:defRPr>
                <a:latin typeface="Cardo"/>
                <a:ea typeface="Cardo"/>
                <a:cs typeface="Cardo"/>
                <a:sym typeface="Cardo"/>
              </a:defRPr>
            </a:lvl5pPr>
            <a:lvl6pPr lvl="5" rtl="0">
              <a:spcBef>
                <a:spcPts val="0"/>
              </a:spcBef>
              <a:spcAft>
                <a:spcPts val="0"/>
              </a:spcAft>
              <a:buSzPts val="2800"/>
              <a:buNone/>
              <a:defRPr>
                <a:latin typeface="Cardo"/>
                <a:ea typeface="Cardo"/>
                <a:cs typeface="Cardo"/>
                <a:sym typeface="Cardo"/>
              </a:defRPr>
            </a:lvl6pPr>
            <a:lvl7pPr lvl="6" rtl="0">
              <a:spcBef>
                <a:spcPts val="0"/>
              </a:spcBef>
              <a:spcAft>
                <a:spcPts val="0"/>
              </a:spcAft>
              <a:buSzPts val="2800"/>
              <a:buNone/>
              <a:defRPr>
                <a:latin typeface="Cardo"/>
                <a:ea typeface="Cardo"/>
                <a:cs typeface="Cardo"/>
                <a:sym typeface="Cardo"/>
              </a:defRPr>
            </a:lvl7pPr>
            <a:lvl8pPr lvl="7" rtl="0">
              <a:spcBef>
                <a:spcPts val="0"/>
              </a:spcBef>
              <a:spcAft>
                <a:spcPts val="0"/>
              </a:spcAft>
              <a:buSzPts val="2800"/>
              <a:buNone/>
              <a:defRPr>
                <a:latin typeface="Cardo"/>
                <a:ea typeface="Cardo"/>
                <a:cs typeface="Cardo"/>
                <a:sym typeface="Cardo"/>
              </a:defRPr>
            </a:lvl8pPr>
            <a:lvl9pPr lvl="8" rtl="0">
              <a:spcBef>
                <a:spcPts val="0"/>
              </a:spcBef>
              <a:spcAft>
                <a:spcPts val="0"/>
              </a:spcAft>
              <a:buSzPts val="2800"/>
              <a:buNone/>
              <a:defRPr>
                <a:latin typeface="Cardo"/>
                <a:ea typeface="Cardo"/>
                <a:cs typeface="Cardo"/>
                <a:sym typeface="Cardo"/>
              </a:defRPr>
            </a:lvl9pPr>
          </a:lstStyle>
          <a:p>
            <a:endParaRPr/>
          </a:p>
        </p:txBody>
      </p:sp>
      <p:sp>
        <p:nvSpPr>
          <p:cNvPr id="129" name="Google Shape;129;p15"/>
          <p:cNvSpPr txBox="1">
            <a:spLocks noGrp="1"/>
          </p:cNvSpPr>
          <p:nvPr>
            <p:ph type="subTitle" idx="4"/>
          </p:nvPr>
        </p:nvSpPr>
        <p:spPr>
          <a:xfrm>
            <a:off x="5448876" y="2219325"/>
            <a:ext cx="2074200" cy="653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30" name="Google Shape;130;p15"/>
          <p:cNvSpPr txBox="1">
            <a:spLocks noGrp="1"/>
          </p:cNvSpPr>
          <p:nvPr>
            <p:ph type="title" idx="5"/>
          </p:nvPr>
        </p:nvSpPr>
        <p:spPr>
          <a:xfrm>
            <a:off x="1340421" y="3132625"/>
            <a:ext cx="2354700" cy="5631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800"/>
              <a:buNone/>
              <a:defRPr sz="3600"/>
            </a:lvl1pPr>
            <a:lvl2pPr lvl="1" rtl="0">
              <a:spcBef>
                <a:spcPts val="0"/>
              </a:spcBef>
              <a:spcAft>
                <a:spcPts val="0"/>
              </a:spcAft>
              <a:buSzPts val="2800"/>
              <a:buNone/>
              <a:defRPr>
                <a:latin typeface="Cardo"/>
                <a:ea typeface="Cardo"/>
                <a:cs typeface="Cardo"/>
                <a:sym typeface="Cardo"/>
              </a:defRPr>
            </a:lvl2pPr>
            <a:lvl3pPr lvl="2" rtl="0">
              <a:spcBef>
                <a:spcPts val="0"/>
              </a:spcBef>
              <a:spcAft>
                <a:spcPts val="0"/>
              </a:spcAft>
              <a:buSzPts val="2800"/>
              <a:buNone/>
              <a:defRPr>
                <a:latin typeface="Cardo"/>
                <a:ea typeface="Cardo"/>
                <a:cs typeface="Cardo"/>
                <a:sym typeface="Cardo"/>
              </a:defRPr>
            </a:lvl3pPr>
            <a:lvl4pPr lvl="3" rtl="0">
              <a:spcBef>
                <a:spcPts val="0"/>
              </a:spcBef>
              <a:spcAft>
                <a:spcPts val="0"/>
              </a:spcAft>
              <a:buSzPts val="2800"/>
              <a:buNone/>
              <a:defRPr>
                <a:latin typeface="Cardo"/>
                <a:ea typeface="Cardo"/>
                <a:cs typeface="Cardo"/>
                <a:sym typeface="Cardo"/>
              </a:defRPr>
            </a:lvl4pPr>
            <a:lvl5pPr lvl="4" rtl="0">
              <a:spcBef>
                <a:spcPts val="0"/>
              </a:spcBef>
              <a:spcAft>
                <a:spcPts val="0"/>
              </a:spcAft>
              <a:buSzPts val="2800"/>
              <a:buNone/>
              <a:defRPr>
                <a:latin typeface="Cardo"/>
                <a:ea typeface="Cardo"/>
                <a:cs typeface="Cardo"/>
                <a:sym typeface="Cardo"/>
              </a:defRPr>
            </a:lvl5pPr>
            <a:lvl6pPr lvl="5" rtl="0">
              <a:spcBef>
                <a:spcPts val="0"/>
              </a:spcBef>
              <a:spcAft>
                <a:spcPts val="0"/>
              </a:spcAft>
              <a:buSzPts val="2800"/>
              <a:buNone/>
              <a:defRPr>
                <a:latin typeface="Cardo"/>
                <a:ea typeface="Cardo"/>
                <a:cs typeface="Cardo"/>
                <a:sym typeface="Cardo"/>
              </a:defRPr>
            </a:lvl6pPr>
            <a:lvl7pPr lvl="6" rtl="0">
              <a:spcBef>
                <a:spcPts val="0"/>
              </a:spcBef>
              <a:spcAft>
                <a:spcPts val="0"/>
              </a:spcAft>
              <a:buSzPts val="2800"/>
              <a:buNone/>
              <a:defRPr>
                <a:latin typeface="Cardo"/>
                <a:ea typeface="Cardo"/>
                <a:cs typeface="Cardo"/>
                <a:sym typeface="Cardo"/>
              </a:defRPr>
            </a:lvl7pPr>
            <a:lvl8pPr lvl="7" rtl="0">
              <a:spcBef>
                <a:spcPts val="0"/>
              </a:spcBef>
              <a:spcAft>
                <a:spcPts val="0"/>
              </a:spcAft>
              <a:buSzPts val="2800"/>
              <a:buNone/>
              <a:defRPr>
                <a:latin typeface="Cardo"/>
                <a:ea typeface="Cardo"/>
                <a:cs typeface="Cardo"/>
                <a:sym typeface="Cardo"/>
              </a:defRPr>
            </a:lvl8pPr>
            <a:lvl9pPr lvl="8" rtl="0">
              <a:spcBef>
                <a:spcPts val="0"/>
              </a:spcBef>
              <a:spcAft>
                <a:spcPts val="0"/>
              </a:spcAft>
              <a:buSzPts val="2800"/>
              <a:buNone/>
              <a:defRPr>
                <a:latin typeface="Cardo"/>
                <a:ea typeface="Cardo"/>
                <a:cs typeface="Cardo"/>
                <a:sym typeface="Cardo"/>
              </a:defRPr>
            </a:lvl9pPr>
          </a:lstStyle>
          <a:p>
            <a:endParaRPr/>
          </a:p>
        </p:txBody>
      </p:sp>
      <p:sp>
        <p:nvSpPr>
          <p:cNvPr id="131" name="Google Shape;131;p15"/>
          <p:cNvSpPr txBox="1">
            <a:spLocks noGrp="1"/>
          </p:cNvSpPr>
          <p:nvPr>
            <p:ph type="subTitle" idx="6"/>
          </p:nvPr>
        </p:nvSpPr>
        <p:spPr>
          <a:xfrm>
            <a:off x="1620874" y="3695750"/>
            <a:ext cx="2074200" cy="653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800"/>
              <a:buNone/>
              <a:defRPr sz="1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32" name="Google Shape;132;p15"/>
          <p:cNvSpPr txBox="1">
            <a:spLocks noGrp="1"/>
          </p:cNvSpPr>
          <p:nvPr>
            <p:ph type="title" idx="7"/>
          </p:nvPr>
        </p:nvSpPr>
        <p:spPr>
          <a:xfrm>
            <a:off x="5448879" y="3132625"/>
            <a:ext cx="2354700" cy="5631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3600"/>
            </a:lvl1pPr>
            <a:lvl2pPr lvl="1" rtl="0">
              <a:spcBef>
                <a:spcPts val="0"/>
              </a:spcBef>
              <a:spcAft>
                <a:spcPts val="0"/>
              </a:spcAft>
              <a:buSzPts val="2800"/>
              <a:buNone/>
              <a:defRPr>
                <a:latin typeface="Cardo"/>
                <a:ea typeface="Cardo"/>
                <a:cs typeface="Cardo"/>
                <a:sym typeface="Cardo"/>
              </a:defRPr>
            </a:lvl2pPr>
            <a:lvl3pPr lvl="2" rtl="0">
              <a:spcBef>
                <a:spcPts val="0"/>
              </a:spcBef>
              <a:spcAft>
                <a:spcPts val="0"/>
              </a:spcAft>
              <a:buSzPts val="2800"/>
              <a:buNone/>
              <a:defRPr>
                <a:latin typeface="Cardo"/>
                <a:ea typeface="Cardo"/>
                <a:cs typeface="Cardo"/>
                <a:sym typeface="Cardo"/>
              </a:defRPr>
            </a:lvl3pPr>
            <a:lvl4pPr lvl="3" rtl="0">
              <a:spcBef>
                <a:spcPts val="0"/>
              </a:spcBef>
              <a:spcAft>
                <a:spcPts val="0"/>
              </a:spcAft>
              <a:buSzPts val="2800"/>
              <a:buNone/>
              <a:defRPr>
                <a:latin typeface="Cardo"/>
                <a:ea typeface="Cardo"/>
                <a:cs typeface="Cardo"/>
                <a:sym typeface="Cardo"/>
              </a:defRPr>
            </a:lvl4pPr>
            <a:lvl5pPr lvl="4" rtl="0">
              <a:spcBef>
                <a:spcPts val="0"/>
              </a:spcBef>
              <a:spcAft>
                <a:spcPts val="0"/>
              </a:spcAft>
              <a:buSzPts val="2800"/>
              <a:buNone/>
              <a:defRPr>
                <a:latin typeface="Cardo"/>
                <a:ea typeface="Cardo"/>
                <a:cs typeface="Cardo"/>
                <a:sym typeface="Cardo"/>
              </a:defRPr>
            </a:lvl5pPr>
            <a:lvl6pPr lvl="5" rtl="0">
              <a:spcBef>
                <a:spcPts val="0"/>
              </a:spcBef>
              <a:spcAft>
                <a:spcPts val="0"/>
              </a:spcAft>
              <a:buSzPts val="2800"/>
              <a:buNone/>
              <a:defRPr>
                <a:latin typeface="Cardo"/>
                <a:ea typeface="Cardo"/>
                <a:cs typeface="Cardo"/>
                <a:sym typeface="Cardo"/>
              </a:defRPr>
            </a:lvl6pPr>
            <a:lvl7pPr lvl="6" rtl="0">
              <a:spcBef>
                <a:spcPts val="0"/>
              </a:spcBef>
              <a:spcAft>
                <a:spcPts val="0"/>
              </a:spcAft>
              <a:buSzPts val="2800"/>
              <a:buNone/>
              <a:defRPr>
                <a:latin typeface="Cardo"/>
                <a:ea typeface="Cardo"/>
                <a:cs typeface="Cardo"/>
                <a:sym typeface="Cardo"/>
              </a:defRPr>
            </a:lvl7pPr>
            <a:lvl8pPr lvl="7" rtl="0">
              <a:spcBef>
                <a:spcPts val="0"/>
              </a:spcBef>
              <a:spcAft>
                <a:spcPts val="0"/>
              </a:spcAft>
              <a:buSzPts val="2800"/>
              <a:buNone/>
              <a:defRPr>
                <a:latin typeface="Cardo"/>
                <a:ea typeface="Cardo"/>
                <a:cs typeface="Cardo"/>
                <a:sym typeface="Cardo"/>
              </a:defRPr>
            </a:lvl8pPr>
            <a:lvl9pPr lvl="8" rtl="0">
              <a:spcBef>
                <a:spcPts val="0"/>
              </a:spcBef>
              <a:spcAft>
                <a:spcPts val="0"/>
              </a:spcAft>
              <a:buSzPts val="2800"/>
              <a:buNone/>
              <a:defRPr>
                <a:latin typeface="Cardo"/>
                <a:ea typeface="Cardo"/>
                <a:cs typeface="Cardo"/>
                <a:sym typeface="Cardo"/>
              </a:defRPr>
            </a:lvl9pPr>
          </a:lstStyle>
          <a:p>
            <a:endParaRPr/>
          </a:p>
        </p:txBody>
      </p:sp>
      <p:sp>
        <p:nvSpPr>
          <p:cNvPr id="133" name="Google Shape;133;p15"/>
          <p:cNvSpPr txBox="1">
            <a:spLocks noGrp="1"/>
          </p:cNvSpPr>
          <p:nvPr>
            <p:ph type="subTitle" idx="8"/>
          </p:nvPr>
        </p:nvSpPr>
        <p:spPr>
          <a:xfrm>
            <a:off x="5448876" y="3695750"/>
            <a:ext cx="2074200" cy="653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pic>
        <p:nvPicPr>
          <p:cNvPr id="134" name="Google Shape;134;p15"/>
          <p:cNvPicPr preferRelativeResize="0"/>
          <p:nvPr/>
        </p:nvPicPr>
        <p:blipFill rotWithShape="1">
          <a:blip r:embed="rId2">
            <a:alphaModFix/>
          </a:blip>
          <a:srcRect l="33936" t="75414"/>
          <a:stretch/>
        </p:blipFill>
        <p:spPr>
          <a:xfrm rot="5400028" flipH="1">
            <a:off x="8088249" y="1137132"/>
            <a:ext cx="1457974" cy="706412"/>
          </a:xfrm>
          <a:prstGeom prst="rect">
            <a:avLst/>
          </a:prstGeom>
          <a:noFill/>
          <a:ln>
            <a:noFill/>
          </a:ln>
        </p:spPr>
      </p:pic>
      <p:pic>
        <p:nvPicPr>
          <p:cNvPr id="135" name="Google Shape;135;p15"/>
          <p:cNvPicPr preferRelativeResize="0"/>
          <p:nvPr/>
        </p:nvPicPr>
        <p:blipFill rotWithShape="1">
          <a:blip r:embed="rId3">
            <a:alphaModFix/>
          </a:blip>
          <a:srcRect l="81763"/>
          <a:stretch/>
        </p:blipFill>
        <p:spPr>
          <a:xfrm rot="-5400000">
            <a:off x="1600537" y="3220476"/>
            <a:ext cx="570852" cy="3319926"/>
          </a:xfrm>
          <a:prstGeom prst="rect">
            <a:avLst/>
          </a:prstGeom>
          <a:noFill/>
          <a:ln>
            <a:noFill/>
          </a:ln>
        </p:spPr>
      </p:pic>
      <p:pic>
        <p:nvPicPr>
          <p:cNvPr id="136" name="Google Shape;136;p15"/>
          <p:cNvPicPr preferRelativeResize="0"/>
          <p:nvPr/>
        </p:nvPicPr>
        <p:blipFill>
          <a:blip r:embed="rId4">
            <a:alphaModFix/>
          </a:blip>
          <a:stretch>
            <a:fillRect/>
          </a:stretch>
        </p:blipFill>
        <p:spPr>
          <a:xfrm rot="-10180422">
            <a:off x="7629027" y="572028"/>
            <a:ext cx="2138801" cy="2326217"/>
          </a:xfrm>
          <a:prstGeom prst="rect">
            <a:avLst/>
          </a:prstGeom>
          <a:noFill/>
          <a:ln>
            <a:noFill/>
          </a:ln>
        </p:spPr>
      </p:pic>
      <p:pic>
        <p:nvPicPr>
          <p:cNvPr id="137" name="Google Shape;137;p15"/>
          <p:cNvPicPr preferRelativeResize="0"/>
          <p:nvPr/>
        </p:nvPicPr>
        <p:blipFill>
          <a:blip r:embed="rId5">
            <a:alphaModFix/>
          </a:blip>
          <a:stretch>
            <a:fillRect/>
          </a:stretch>
        </p:blipFill>
        <p:spPr>
          <a:xfrm rot="-8830639" flipH="1">
            <a:off x="198325" y="4306551"/>
            <a:ext cx="2207997" cy="1077500"/>
          </a:xfrm>
          <a:prstGeom prst="rect">
            <a:avLst/>
          </a:prstGeom>
          <a:noFill/>
          <a:ln>
            <a:noFill/>
          </a:ln>
        </p:spPr>
      </p:pic>
      <p:pic>
        <p:nvPicPr>
          <p:cNvPr id="138" name="Google Shape;138;p15"/>
          <p:cNvPicPr preferRelativeResize="0"/>
          <p:nvPr/>
        </p:nvPicPr>
        <p:blipFill rotWithShape="1">
          <a:blip r:embed="rId2">
            <a:alphaModFix/>
          </a:blip>
          <a:srcRect l="33939" t="44795" r="439" b="-1427"/>
          <a:stretch/>
        </p:blipFill>
        <p:spPr>
          <a:xfrm rot="-10799960" flipH="1">
            <a:off x="7865850" y="3876651"/>
            <a:ext cx="680975" cy="765164"/>
          </a:xfrm>
          <a:prstGeom prst="rect">
            <a:avLst/>
          </a:prstGeom>
          <a:noFill/>
          <a:ln>
            <a:noFill/>
          </a:ln>
        </p:spPr>
      </p:pic>
      <p:pic>
        <p:nvPicPr>
          <p:cNvPr id="139" name="Google Shape;139;p15"/>
          <p:cNvPicPr preferRelativeResize="0"/>
          <p:nvPr/>
        </p:nvPicPr>
        <p:blipFill rotWithShape="1">
          <a:blip r:embed="rId2">
            <a:alphaModFix/>
          </a:blip>
          <a:srcRect l="33939" t="44795" r="439" b="-1427"/>
          <a:stretch/>
        </p:blipFill>
        <p:spPr>
          <a:xfrm rot="2700160" flipH="1">
            <a:off x="8384226" y="4628689"/>
            <a:ext cx="238945" cy="268495"/>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hree columns">
  <p:cSld name="CUSTOM_4_1">
    <p:spTree>
      <p:nvGrpSpPr>
        <p:cNvPr id="1" name="Shape 140"/>
        <p:cNvGrpSpPr/>
        <p:nvPr/>
      </p:nvGrpSpPr>
      <p:grpSpPr>
        <a:xfrm>
          <a:off x="0" y="0"/>
          <a:ext cx="0" cy="0"/>
          <a:chOff x="0" y="0"/>
          <a:chExt cx="0" cy="0"/>
        </a:xfrm>
      </p:grpSpPr>
      <p:sp>
        <p:nvSpPr>
          <p:cNvPr id="141" name="Google Shape;141;p16"/>
          <p:cNvSpPr txBox="1">
            <a:spLocks noGrp="1"/>
          </p:cNvSpPr>
          <p:nvPr>
            <p:ph type="title"/>
          </p:nvPr>
        </p:nvSpPr>
        <p:spPr>
          <a:xfrm>
            <a:off x="717425" y="322983"/>
            <a:ext cx="7709100" cy="7818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5000">
                <a:solidFill>
                  <a:srgbClr val="000000"/>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42" name="Google Shape;142;p16"/>
          <p:cNvSpPr txBox="1">
            <a:spLocks noGrp="1"/>
          </p:cNvSpPr>
          <p:nvPr>
            <p:ph type="title" idx="2"/>
          </p:nvPr>
        </p:nvSpPr>
        <p:spPr>
          <a:xfrm>
            <a:off x="810224" y="2360375"/>
            <a:ext cx="2354700" cy="563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3600"/>
            </a:lvl1pPr>
            <a:lvl2pPr lvl="1" rtl="0">
              <a:spcBef>
                <a:spcPts val="0"/>
              </a:spcBef>
              <a:spcAft>
                <a:spcPts val="0"/>
              </a:spcAft>
              <a:buSzPts val="2800"/>
              <a:buNone/>
              <a:defRPr>
                <a:latin typeface="Cardo"/>
                <a:ea typeface="Cardo"/>
                <a:cs typeface="Cardo"/>
                <a:sym typeface="Cardo"/>
              </a:defRPr>
            </a:lvl2pPr>
            <a:lvl3pPr lvl="2" rtl="0">
              <a:spcBef>
                <a:spcPts val="0"/>
              </a:spcBef>
              <a:spcAft>
                <a:spcPts val="0"/>
              </a:spcAft>
              <a:buSzPts val="2800"/>
              <a:buNone/>
              <a:defRPr>
                <a:latin typeface="Cardo"/>
                <a:ea typeface="Cardo"/>
                <a:cs typeface="Cardo"/>
                <a:sym typeface="Cardo"/>
              </a:defRPr>
            </a:lvl3pPr>
            <a:lvl4pPr lvl="3" rtl="0">
              <a:spcBef>
                <a:spcPts val="0"/>
              </a:spcBef>
              <a:spcAft>
                <a:spcPts val="0"/>
              </a:spcAft>
              <a:buSzPts val="2800"/>
              <a:buNone/>
              <a:defRPr>
                <a:latin typeface="Cardo"/>
                <a:ea typeface="Cardo"/>
                <a:cs typeface="Cardo"/>
                <a:sym typeface="Cardo"/>
              </a:defRPr>
            </a:lvl4pPr>
            <a:lvl5pPr lvl="4" rtl="0">
              <a:spcBef>
                <a:spcPts val="0"/>
              </a:spcBef>
              <a:spcAft>
                <a:spcPts val="0"/>
              </a:spcAft>
              <a:buSzPts val="2800"/>
              <a:buNone/>
              <a:defRPr>
                <a:latin typeface="Cardo"/>
                <a:ea typeface="Cardo"/>
                <a:cs typeface="Cardo"/>
                <a:sym typeface="Cardo"/>
              </a:defRPr>
            </a:lvl5pPr>
            <a:lvl6pPr lvl="5" rtl="0">
              <a:spcBef>
                <a:spcPts val="0"/>
              </a:spcBef>
              <a:spcAft>
                <a:spcPts val="0"/>
              </a:spcAft>
              <a:buSzPts val="2800"/>
              <a:buNone/>
              <a:defRPr>
                <a:latin typeface="Cardo"/>
                <a:ea typeface="Cardo"/>
                <a:cs typeface="Cardo"/>
                <a:sym typeface="Cardo"/>
              </a:defRPr>
            </a:lvl6pPr>
            <a:lvl7pPr lvl="6" rtl="0">
              <a:spcBef>
                <a:spcPts val="0"/>
              </a:spcBef>
              <a:spcAft>
                <a:spcPts val="0"/>
              </a:spcAft>
              <a:buSzPts val="2800"/>
              <a:buNone/>
              <a:defRPr>
                <a:latin typeface="Cardo"/>
                <a:ea typeface="Cardo"/>
                <a:cs typeface="Cardo"/>
                <a:sym typeface="Cardo"/>
              </a:defRPr>
            </a:lvl7pPr>
            <a:lvl8pPr lvl="7" rtl="0">
              <a:spcBef>
                <a:spcPts val="0"/>
              </a:spcBef>
              <a:spcAft>
                <a:spcPts val="0"/>
              </a:spcAft>
              <a:buSzPts val="2800"/>
              <a:buNone/>
              <a:defRPr>
                <a:latin typeface="Cardo"/>
                <a:ea typeface="Cardo"/>
                <a:cs typeface="Cardo"/>
                <a:sym typeface="Cardo"/>
              </a:defRPr>
            </a:lvl8pPr>
            <a:lvl9pPr lvl="8" rtl="0">
              <a:spcBef>
                <a:spcPts val="0"/>
              </a:spcBef>
              <a:spcAft>
                <a:spcPts val="0"/>
              </a:spcAft>
              <a:buSzPts val="2800"/>
              <a:buNone/>
              <a:defRPr>
                <a:latin typeface="Cardo"/>
                <a:ea typeface="Cardo"/>
                <a:cs typeface="Cardo"/>
                <a:sym typeface="Cardo"/>
              </a:defRPr>
            </a:lvl9pPr>
          </a:lstStyle>
          <a:p>
            <a:endParaRPr/>
          </a:p>
        </p:txBody>
      </p:sp>
      <p:sp>
        <p:nvSpPr>
          <p:cNvPr id="143" name="Google Shape;143;p16"/>
          <p:cNvSpPr txBox="1">
            <a:spLocks noGrp="1"/>
          </p:cNvSpPr>
          <p:nvPr>
            <p:ph type="subTitle" idx="1"/>
          </p:nvPr>
        </p:nvSpPr>
        <p:spPr>
          <a:xfrm>
            <a:off x="742575" y="2999700"/>
            <a:ext cx="2490000" cy="781800"/>
          </a:xfrm>
          <a:prstGeom prst="rect">
            <a:avLst/>
          </a:prstGeom>
        </p:spPr>
        <p:txBody>
          <a:bodyPr spcFirstLastPara="1" wrap="square" lIns="91425" tIns="91425" rIns="91425" bIns="91425" anchor="t" anchorCtr="0">
            <a:noAutofit/>
          </a:bodyPr>
          <a:lstStyle>
            <a:lvl1pPr lvl="0" algn="ctr" rtl="0">
              <a:lnSpc>
                <a:spcPct val="100000"/>
              </a:lnSpc>
              <a:spcBef>
                <a:spcPts val="1900"/>
              </a:spcBef>
              <a:spcAft>
                <a:spcPts val="0"/>
              </a:spcAft>
              <a:buSzPts val="1800"/>
              <a:buNone/>
              <a:defRPr sz="1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44" name="Google Shape;144;p16"/>
          <p:cNvSpPr txBox="1">
            <a:spLocks noGrp="1"/>
          </p:cNvSpPr>
          <p:nvPr>
            <p:ph type="title" idx="3"/>
          </p:nvPr>
        </p:nvSpPr>
        <p:spPr>
          <a:xfrm>
            <a:off x="3394676" y="2360375"/>
            <a:ext cx="2354700" cy="563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3600"/>
            </a:lvl1pPr>
            <a:lvl2pPr lvl="1" rtl="0">
              <a:spcBef>
                <a:spcPts val="0"/>
              </a:spcBef>
              <a:spcAft>
                <a:spcPts val="0"/>
              </a:spcAft>
              <a:buSzPts val="2800"/>
              <a:buNone/>
              <a:defRPr>
                <a:latin typeface="Cardo"/>
                <a:ea typeface="Cardo"/>
                <a:cs typeface="Cardo"/>
                <a:sym typeface="Cardo"/>
              </a:defRPr>
            </a:lvl2pPr>
            <a:lvl3pPr lvl="2" rtl="0">
              <a:spcBef>
                <a:spcPts val="0"/>
              </a:spcBef>
              <a:spcAft>
                <a:spcPts val="0"/>
              </a:spcAft>
              <a:buSzPts val="2800"/>
              <a:buNone/>
              <a:defRPr>
                <a:latin typeface="Cardo"/>
                <a:ea typeface="Cardo"/>
                <a:cs typeface="Cardo"/>
                <a:sym typeface="Cardo"/>
              </a:defRPr>
            </a:lvl3pPr>
            <a:lvl4pPr lvl="3" rtl="0">
              <a:spcBef>
                <a:spcPts val="0"/>
              </a:spcBef>
              <a:spcAft>
                <a:spcPts val="0"/>
              </a:spcAft>
              <a:buSzPts val="2800"/>
              <a:buNone/>
              <a:defRPr>
                <a:latin typeface="Cardo"/>
                <a:ea typeface="Cardo"/>
                <a:cs typeface="Cardo"/>
                <a:sym typeface="Cardo"/>
              </a:defRPr>
            </a:lvl4pPr>
            <a:lvl5pPr lvl="4" rtl="0">
              <a:spcBef>
                <a:spcPts val="0"/>
              </a:spcBef>
              <a:spcAft>
                <a:spcPts val="0"/>
              </a:spcAft>
              <a:buSzPts val="2800"/>
              <a:buNone/>
              <a:defRPr>
                <a:latin typeface="Cardo"/>
                <a:ea typeface="Cardo"/>
                <a:cs typeface="Cardo"/>
                <a:sym typeface="Cardo"/>
              </a:defRPr>
            </a:lvl5pPr>
            <a:lvl6pPr lvl="5" rtl="0">
              <a:spcBef>
                <a:spcPts val="0"/>
              </a:spcBef>
              <a:spcAft>
                <a:spcPts val="0"/>
              </a:spcAft>
              <a:buSzPts val="2800"/>
              <a:buNone/>
              <a:defRPr>
                <a:latin typeface="Cardo"/>
                <a:ea typeface="Cardo"/>
                <a:cs typeface="Cardo"/>
                <a:sym typeface="Cardo"/>
              </a:defRPr>
            </a:lvl6pPr>
            <a:lvl7pPr lvl="6" rtl="0">
              <a:spcBef>
                <a:spcPts val="0"/>
              </a:spcBef>
              <a:spcAft>
                <a:spcPts val="0"/>
              </a:spcAft>
              <a:buSzPts val="2800"/>
              <a:buNone/>
              <a:defRPr>
                <a:latin typeface="Cardo"/>
                <a:ea typeface="Cardo"/>
                <a:cs typeface="Cardo"/>
                <a:sym typeface="Cardo"/>
              </a:defRPr>
            </a:lvl7pPr>
            <a:lvl8pPr lvl="7" rtl="0">
              <a:spcBef>
                <a:spcPts val="0"/>
              </a:spcBef>
              <a:spcAft>
                <a:spcPts val="0"/>
              </a:spcAft>
              <a:buSzPts val="2800"/>
              <a:buNone/>
              <a:defRPr>
                <a:latin typeface="Cardo"/>
                <a:ea typeface="Cardo"/>
                <a:cs typeface="Cardo"/>
                <a:sym typeface="Cardo"/>
              </a:defRPr>
            </a:lvl8pPr>
            <a:lvl9pPr lvl="8" rtl="0">
              <a:spcBef>
                <a:spcPts val="0"/>
              </a:spcBef>
              <a:spcAft>
                <a:spcPts val="0"/>
              </a:spcAft>
              <a:buSzPts val="2800"/>
              <a:buNone/>
              <a:defRPr>
                <a:latin typeface="Cardo"/>
                <a:ea typeface="Cardo"/>
                <a:cs typeface="Cardo"/>
                <a:sym typeface="Cardo"/>
              </a:defRPr>
            </a:lvl9pPr>
          </a:lstStyle>
          <a:p>
            <a:endParaRPr/>
          </a:p>
        </p:txBody>
      </p:sp>
      <p:sp>
        <p:nvSpPr>
          <p:cNvPr id="145" name="Google Shape;145;p16"/>
          <p:cNvSpPr txBox="1">
            <a:spLocks noGrp="1"/>
          </p:cNvSpPr>
          <p:nvPr>
            <p:ph type="subTitle" idx="4"/>
          </p:nvPr>
        </p:nvSpPr>
        <p:spPr>
          <a:xfrm>
            <a:off x="3327026" y="2999700"/>
            <a:ext cx="2490000" cy="781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46" name="Google Shape;146;p16"/>
          <p:cNvSpPr txBox="1">
            <a:spLocks noGrp="1"/>
          </p:cNvSpPr>
          <p:nvPr>
            <p:ph type="title" idx="5"/>
          </p:nvPr>
        </p:nvSpPr>
        <p:spPr>
          <a:xfrm>
            <a:off x="5979076" y="2360375"/>
            <a:ext cx="2354700" cy="563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3600"/>
            </a:lvl1pPr>
            <a:lvl2pPr lvl="1" rtl="0">
              <a:spcBef>
                <a:spcPts val="0"/>
              </a:spcBef>
              <a:spcAft>
                <a:spcPts val="0"/>
              </a:spcAft>
              <a:buSzPts val="2800"/>
              <a:buNone/>
              <a:defRPr>
                <a:latin typeface="Cardo"/>
                <a:ea typeface="Cardo"/>
                <a:cs typeface="Cardo"/>
                <a:sym typeface="Cardo"/>
              </a:defRPr>
            </a:lvl2pPr>
            <a:lvl3pPr lvl="2" rtl="0">
              <a:spcBef>
                <a:spcPts val="0"/>
              </a:spcBef>
              <a:spcAft>
                <a:spcPts val="0"/>
              </a:spcAft>
              <a:buSzPts val="2800"/>
              <a:buNone/>
              <a:defRPr>
                <a:latin typeface="Cardo"/>
                <a:ea typeface="Cardo"/>
                <a:cs typeface="Cardo"/>
                <a:sym typeface="Cardo"/>
              </a:defRPr>
            </a:lvl3pPr>
            <a:lvl4pPr lvl="3" rtl="0">
              <a:spcBef>
                <a:spcPts val="0"/>
              </a:spcBef>
              <a:spcAft>
                <a:spcPts val="0"/>
              </a:spcAft>
              <a:buSzPts val="2800"/>
              <a:buNone/>
              <a:defRPr>
                <a:latin typeface="Cardo"/>
                <a:ea typeface="Cardo"/>
                <a:cs typeface="Cardo"/>
                <a:sym typeface="Cardo"/>
              </a:defRPr>
            </a:lvl4pPr>
            <a:lvl5pPr lvl="4" rtl="0">
              <a:spcBef>
                <a:spcPts val="0"/>
              </a:spcBef>
              <a:spcAft>
                <a:spcPts val="0"/>
              </a:spcAft>
              <a:buSzPts val="2800"/>
              <a:buNone/>
              <a:defRPr>
                <a:latin typeface="Cardo"/>
                <a:ea typeface="Cardo"/>
                <a:cs typeface="Cardo"/>
                <a:sym typeface="Cardo"/>
              </a:defRPr>
            </a:lvl5pPr>
            <a:lvl6pPr lvl="5" rtl="0">
              <a:spcBef>
                <a:spcPts val="0"/>
              </a:spcBef>
              <a:spcAft>
                <a:spcPts val="0"/>
              </a:spcAft>
              <a:buSzPts val="2800"/>
              <a:buNone/>
              <a:defRPr>
                <a:latin typeface="Cardo"/>
                <a:ea typeface="Cardo"/>
                <a:cs typeface="Cardo"/>
                <a:sym typeface="Cardo"/>
              </a:defRPr>
            </a:lvl6pPr>
            <a:lvl7pPr lvl="6" rtl="0">
              <a:spcBef>
                <a:spcPts val="0"/>
              </a:spcBef>
              <a:spcAft>
                <a:spcPts val="0"/>
              </a:spcAft>
              <a:buSzPts val="2800"/>
              <a:buNone/>
              <a:defRPr>
                <a:latin typeface="Cardo"/>
                <a:ea typeface="Cardo"/>
                <a:cs typeface="Cardo"/>
                <a:sym typeface="Cardo"/>
              </a:defRPr>
            </a:lvl7pPr>
            <a:lvl8pPr lvl="7" rtl="0">
              <a:spcBef>
                <a:spcPts val="0"/>
              </a:spcBef>
              <a:spcAft>
                <a:spcPts val="0"/>
              </a:spcAft>
              <a:buSzPts val="2800"/>
              <a:buNone/>
              <a:defRPr>
                <a:latin typeface="Cardo"/>
                <a:ea typeface="Cardo"/>
                <a:cs typeface="Cardo"/>
                <a:sym typeface="Cardo"/>
              </a:defRPr>
            </a:lvl8pPr>
            <a:lvl9pPr lvl="8" rtl="0">
              <a:spcBef>
                <a:spcPts val="0"/>
              </a:spcBef>
              <a:spcAft>
                <a:spcPts val="0"/>
              </a:spcAft>
              <a:buSzPts val="2800"/>
              <a:buNone/>
              <a:defRPr>
                <a:latin typeface="Cardo"/>
                <a:ea typeface="Cardo"/>
                <a:cs typeface="Cardo"/>
                <a:sym typeface="Cardo"/>
              </a:defRPr>
            </a:lvl9pPr>
          </a:lstStyle>
          <a:p>
            <a:endParaRPr/>
          </a:p>
        </p:txBody>
      </p:sp>
      <p:sp>
        <p:nvSpPr>
          <p:cNvPr id="147" name="Google Shape;147;p16"/>
          <p:cNvSpPr txBox="1">
            <a:spLocks noGrp="1"/>
          </p:cNvSpPr>
          <p:nvPr>
            <p:ph type="subTitle" idx="6"/>
          </p:nvPr>
        </p:nvSpPr>
        <p:spPr>
          <a:xfrm>
            <a:off x="5911426" y="2999700"/>
            <a:ext cx="2490000" cy="781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pic>
        <p:nvPicPr>
          <p:cNvPr id="148" name="Google Shape;148;p16"/>
          <p:cNvPicPr preferRelativeResize="0"/>
          <p:nvPr/>
        </p:nvPicPr>
        <p:blipFill rotWithShape="1">
          <a:blip r:embed="rId2">
            <a:alphaModFix/>
          </a:blip>
          <a:srcRect l="33936" t="84010"/>
          <a:stretch/>
        </p:blipFill>
        <p:spPr>
          <a:xfrm rot="5400027" flipH="1">
            <a:off x="7812353" y="1416260"/>
            <a:ext cx="2025123" cy="638157"/>
          </a:xfrm>
          <a:prstGeom prst="rect">
            <a:avLst/>
          </a:prstGeom>
          <a:noFill/>
          <a:ln>
            <a:noFill/>
          </a:ln>
        </p:spPr>
      </p:pic>
      <p:pic>
        <p:nvPicPr>
          <p:cNvPr id="149" name="Google Shape;149;p16"/>
          <p:cNvPicPr preferRelativeResize="0"/>
          <p:nvPr/>
        </p:nvPicPr>
        <p:blipFill rotWithShape="1">
          <a:blip r:embed="rId3">
            <a:alphaModFix/>
          </a:blip>
          <a:srcRect l="81763"/>
          <a:stretch/>
        </p:blipFill>
        <p:spPr>
          <a:xfrm rot="-5400000">
            <a:off x="1981537" y="3234512"/>
            <a:ext cx="570852" cy="3319926"/>
          </a:xfrm>
          <a:prstGeom prst="rect">
            <a:avLst/>
          </a:prstGeom>
          <a:noFill/>
          <a:ln>
            <a:noFill/>
          </a:ln>
        </p:spPr>
      </p:pic>
      <p:pic>
        <p:nvPicPr>
          <p:cNvPr id="150" name="Google Shape;150;p16"/>
          <p:cNvPicPr preferRelativeResize="0"/>
          <p:nvPr/>
        </p:nvPicPr>
        <p:blipFill>
          <a:blip r:embed="rId4">
            <a:alphaModFix/>
          </a:blip>
          <a:stretch>
            <a:fillRect/>
          </a:stretch>
        </p:blipFill>
        <p:spPr>
          <a:xfrm rot="7882678">
            <a:off x="7670497" y="-237873"/>
            <a:ext cx="1972686" cy="2145544"/>
          </a:xfrm>
          <a:prstGeom prst="rect">
            <a:avLst/>
          </a:prstGeom>
          <a:noFill/>
          <a:ln>
            <a:noFill/>
          </a:ln>
        </p:spPr>
      </p:pic>
      <p:pic>
        <p:nvPicPr>
          <p:cNvPr id="151" name="Google Shape;151;p16"/>
          <p:cNvPicPr preferRelativeResize="0"/>
          <p:nvPr/>
        </p:nvPicPr>
        <p:blipFill>
          <a:blip r:embed="rId5">
            <a:alphaModFix/>
          </a:blip>
          <a:stretch>
            <a:fillRect/>
          </a:stretch>
        </p:blipFill>
        <p:spPr>
          <a:xfrm rot="8830639">
            <a:off x="198325" y="4306551"/>
            <a:ext cx="2207997" cy="1077500"/>
          </a:xfrm>
          <a:prstGeom prst="rect">
            <a:avLst/>
          </a:prstGeom>
          <a:noFill/>
          <a:ln>
            <a:noFill/>
          </a:ln>
        </p:spPr>
      </p:pic>
      <p:pic>
        <p:nvPicPr>
          <p:cNvPr id="152" name="Google Shape;152;p16"/>
          <p:cNvPicPr preferRelativeResize="0"/>
          <p:nvPr/>
        </p:nvPicPr>
        <p:blipFill rotWithShape="1">
          <a:blip r:embed="rId2">
            <a:alphaModFix/>
          </a:blip>
          <a:srcRect l="33939" t="44795" r="439" b="-1427"/>
          <a:stretch/>
        </p:blipFill>
        <p:spPr>
          <a:xfrm rot="-10799960" flipH="1">
            <a:off x="7513425" y="4179076"/>
            <a:ext cx="680975" cy="765164"/>
          </a:xfrm>
          <a:prstGeom prst="rect">
            <a:avLst/>
          </a:prstGeom>
          <a:noFill/>
          <a:ln>
            <a:noFill/>
          </a:ln>
        </p:spPr>
      </p:pic>
      <p:pic>
        <p:nvPicPr>
          <p:cNvPr id="153" name="Google Shape;153;p16"/>
          <p:cNvPicPr preferRelativeResize="0"/>
          <p:nvPr/>
        </p:nvPicPr>
        <p:blipFill rotWithShape="1">
          <a:blip r:embed="rId2">
            <a:alphaModFix/>
          </a:blip>
          <a:srcRect l="33939" t="44795" r="439" b="-1427"/>
          <a:stretch/>
        </p:blipFill>
        <p:spPr>
          <a:xfrm rot="2700160" flipH="1">
            <a:off x="7143976" y="4295389"/>
            <a:ext cx="238945" cy="268495"/>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hree columns 1">
  <p:cSld name="CUSTOM_4_1_2">
    <p:spTree>
      <p:nvGrpSpPr>
        <p:cNvPr id="1" name="Shape 154"/>
        <p:cNvGrpSpPr/>
        <p:nvPr/>
      </p:nvGrpSpPr>
      <p:grpSpPr>
        <a:xfrm>
          <a:off x="0" y="0"/>
          <a:ext cx="0" cy="0"/>
          <a:chOff x="0" y="0"/>
          <a:chExt cx="0" cy="0"/>
        </a:xfrm>
      </p:grpSpPr>
      <p:sp>
        <p:nvSpPr>
          <p:cNvPr id="155" name="Google Shape;155;p17"/>
          <p:cNvSpPr txBox="1">
            <a:spLocks noGrp="1"/>
          </p:cNvSpPr>
          <p:nvPr>
            <p:ph type="title"/>
          </p:nvPr>
        </p:nvSpPr>
        <p:spPr>
          <a:xfrm>
            <a:off x="717425" y="322983"/>
            <a:ext cx="7709100" cy="7818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5000">
                <a:solidFill>
                  <a:srgbClr val="000000"/>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56" name="Google Shape;156;p17"/>
          <p:cNvSpPr txBox="1">
            <a:spLocks noGrp="1"/>
          </p:cNvSpPr>
          <p:nvPr>
            <p:ph type="title" idx="2"/>
          </p:nvPr>
        </p:nvSpPr>
        <p:spPr>
          <a:xfrm>
            <a:off x="810196" y="2655650"/>
            <a:ext cx="2354700" cy="5631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sz="3600"/>
            </a:lvl1pPr>
            <a:lvl2pPr lvl="1" rtl="0">
              <a:spcBef>
                <a:spcPts val="0"/>
              </a:spcBef>
              <a:spcAft>
                <a:spcPts val="0"/>
              </a:spcAft>
              <a:buSzPts val="2800"/>
              <a:buNone/>
              <a:defRPr>
                <a:latin typeface="Cardo"/>
                <a:ea typeface="Cardo"/>
                <a:cs typeface="Cardo"/>
                <a:sym typeface="Cardo"/>
              </a:defRPr>
            </a:lvl2pPr>
            <a:lvl3pPr lvl="2" rtl="0">
              <a:spcBef>
                <a:spcPts val="0"/>
              </a:spcBef>
              <a:spcAft>
                <a:spcPts val="0"/>
              </a:spcAft>
              <a:buSzPts val="2800"/>
              <a:buNone/>
              <a:defRPr>
                <a:latin typeface="Cardo"/>
                <a:ea typeface="Cardo"/>
                <a:cs typeface="Cardo"/>
                <a:sym typeface="Cardo"/>
              </a:defRPr>
            </a:lvl3pPr>
            <a:lvl4pPr lvl="3" rtl="0">
              <a:spcBef>
                <a:spcPts val="0"/>
              </a:spcBef>
              <a:spcAft>
                <a:spcPts val="0"/>
              </a:spcAft>
              <a:buSzPts val="2800"/>
              <a:buNone/>
              <a:defRPr>
                <a:latin typeface="Cardo"/>
                <a:ea typeface="Cardo"/>
                <a:cs typeface="Cardo"/>
                <a:sym typeface="Cardo"/>
              </a:defRPr>
            </a:lvl4pPr>
            <a:lvl5pPr lvl="4" rtl="0">
              <a:spcBef>
                <a:spcPts val="0"/>
              </a:spcBef>
              <a:spcAft>
                <a:spcPts val="0"/>
              </a:spcAft>
              <a:buSzPts val="2800"/>
              <a:buNone/>
              <a:defRPr>
                <a:latin typeface="Cardo"/>
                <a:ea typeface="Cardo"/>
                <a:cs typeface="Cardo"/>
                <a:sym typeface="Cardo"/>
              </a:defRPr>
            </a:lvl5pPr>
            <a:lvl6pPr lvl="5" rtl="0">
              <a:spcBef>
                <a:spcPts val="0"/>
              </a:spcBef>
              <a:spcAft>
                <a:spcPts val="0"/>
              </a:spcAft>
              <a:buSzPts val="2800"/>
              <a:buNone/>
              <a:defRPr>
                <a:latin typeface="Cardo"/>
                <a:ea typeface="Cardo"/>
                <a:cs typeface="Cardo"/>
                <a:sym typeface="Cardo"/>
              </a:defRPr>
            </a:lvl6pPr>
            <a:lvl7pPr lvl="6" rtl="0">
              <a:spcBef>
                <a:spcPts val="0"/>
              </a:spcBef>
              <a:spcAft>
                <a:spcPts val="0"/>
              </a:spcAft>
              <a:buSzPts val="2800"/>
              <a:buNone/>
              <a:defRPr>
                <a:latin typeface="Cardo"/>
                <a:ea typeface="Cardo"/>
                <a:cs typeface="Cardo"/>
                <a:sym typeface="Cardo"/>
              </a:defRPr>
            </a:lvl7pPr>
            <a:lvl8pPr lvl="7" rtl="0">
              <a:spcBef>
                <a:spcPts val="0"/>
              </a:spcBef>
              <a:spcAft>
                <a:spcPts val="0"/>
              </a:spcAft>
              <a:buSzPts val="2800"/>
              <a:buNone/>
              <a:defRPr>
                <a:latin typeface="Cardo"/>
                <a:ea typeface="Cardo"/>
                <a:cs typeface="Cardo"/>
                <a:sym typeface="Cardo"/>
              </a:defRPr>
            </a:lvl8pPr>
            <a:lvl9pPr lvl="8" rtl="0">
              <a:spcBef>
                <a:spcPts val="0"/>
              </a:spcBef>
              <a:spcAft>
                <a:spcPts val="0"/>
              </a:spcAft>
              <a:buSzPts val="2800"/>
              <a:buNone/>
              <a:defRPr>
                <a:latin typeface="Cardo"/>
                <a:ea typeface="Cardo"/>
                <a:cs typeface="Cardo"/>
                <a:sym typeface="Cardo"/>
              </a:defRPr>
            </a:lvl9pPr>
          </a:lstStyle>
          <a:p>
            <a:endParaRPr/>
          </a:p>
        </p:txBody>
      </p:sp>
      <p:sp>
        <p:nvSpPr>
          <p:cNvPr id="157" name="Google Shape;157;p17"/>
          <p:cNvSpPr txBox="1">
            <a:spLocks noGrp="1"/>
          </p:cNvSpPr>
          <p:nvPr>
            <p:ph type="subTitle" idx="1"/>
          </p:nvPr>
        </p:nvSpPr>
        <p:spPr>
          <a:xfrm>
            <a:off x="810196" y="3218750"/>
            <a:ext cx="2354700" cy="653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58" name="Google Shape;158;p17"/>
          <p:cNvSpPr txBox="1">
            <a:spLocks noGrp="1"/>
          </p:cNvSpPr>
          <p:nvPr>
            <p:ph type="title" idx="3"/>
          </p:nvPr>
        </p:nvSpPr>
        <p:spPr>
          <a:xfrm>
            <a:off x="3394654" y="2655650"/>
            <a:ext cx="2354700" cy="5631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sz="3600"/>
            </a:lvl1pPr>
            <a:lvl2pPr lvl="1" rtl="0">
              <a:spcBef>
                <a:spcPts val="0"/>
              </a:spcBef>
              <a:spcAft>
                <a:spcPts val="0"/>
              </a:spcAft>
              <a:buSzPts val="2800"/>
              <a:buNone/>
              <a:defRPr>
                <a:latin typeface="Cardo"/>
                <a:ea typeface="Cardo"/>
                <a:cs typeface="Cardo"/>
                <a:sym typeface="Cardo"/>
              </a:defRPr>
            </a:lvl2pPr>
            <a:lvl3pPr lvl="2" rtl="0">
              <a:spcBef>
                <a:spcPts val="0"/>
              </a:spcBef>
              <a:spcAft>
                <a:spcPts val="0"/>
              </a:spcAft>
              <a:buSzPts val="2800"/>
              <a:buNone/>
              <a:defRPr>
                <a:latin typeface="Cardo"/>
                <a:ea typeface="Cardo"/>
                <a:cs typeface="Cardo"/>
                <a:sym typeface="Cardo"/>
              </a:defRPr>
            </a:lvl3pPr>
            <a:lvl4pPr lvl="3" rtl="0">
              <a:spcBef>
                <a:spcPts val="0"/>
              </a:spcBef>
              <a:spcAft>
                <a:spcPts val="0"/>
              </a:spcAft>
              <a:buSzPts val="2800"/>
              <a:buNone/>
              <a:defRPr>
                <a:latin typeface="Cardo"/>
                <a:ea typeface="Cardo"/>
                <a:cs typeface="Cardo"/>
                <a:sym typeface="Cardo"/>
              </a:defRPr>
            </a:lvl4pPr>
            <a:lvl5pPr lvl="4" rtl="0">
              <a:spcBef>
                <a:spcPts val="0"/>
              </a:spcBef>
              <a:spcAft>
                <a:spcPts val="0"/>
              </a:spcAft>
              <a:buSzPts val="2800"/>
              <a:buNone/>
              <a:defRPr>
                <a:latin typeface="Cardo"/>
                <a:ea typeface="Cardo"/>
                <a:cs typeface="Cardo"/>
                <a:sym typeface="Cardo"/>
              </a:defRPr>
            </a:lvl5pPr>
            <a:lvl6pPr lvl="5" rtl="0">
              <a:spcBef>
                <a:spcPts val="0"/>
              </a:spcBef>
              <a:spcAft>
                <a:spcPts val="0"/>
              </a:spcAft>
              <a:buSzPts val="2800"/>
              <a:buNone/>
              <a:defRPr>
                <a:latin typeface="Cardo"/>
                <a:ea typeface="Cardo"/>
                <a:cs typeface="Cardo"/>
                <a:sym typeface="Cardo"/>
              </a:defRPr>
            </a:lvl6pPr>
            <a:lvl7pPr lvl="6" rtl="0">
              <a:spcBef>
                <a:spcPts val="0"/>
              </a:spcBef>
              <a:spcAft>
                <a:spcPts val="0"/>
              </a:spcAft>
              <a:buSzPts val="2800"/>
              <a:buNone/>
              <a:defRPr>
                <a:latin typeface="Cardo"/>
                <a:ea typeface="Cardo"/>
                <a:cs typeface="Cardo"/>
                <a:sym typeface="Cardo"/>
              </a:defRPr>
            </a:lvl7pPr>
            <a:lvl8pPr lvl="7" rtl="0">
              <a:spcBef>
                <a:spcPts val="0"/>
              </a:spcBef>
              <a:spcAft>
                <a:spcPts val="0"/>
              </a:spcAft>
              <a:buSzPts val="2800"/>
              <a:buNone/>
              <a:defRPr>
                <a:latin typeface="Cardo"/>
                <a:ea typeface="Cardo"/>
                <a:cs typeface="Cardo"/>
                <a:sym typeface="Cardo"/>
              </a:defRPr>
            </a:lvl8pPr>
            <a:lvl9pPr lvl="8" rtl="0">
              <a:spcBef>
                <a:spcPts val="0"/>
              </a:spcBef>
              <a:spcAft>
                <a:spcPts val="0"/>
              </a:spcAft>
              <a:buSzPts val="2800"/>
              <a:buNone/>
              <a:defRPr>
                <a:latin typeface="Cardo"/>
                <a:ea typeface="Cardo"/>
                <a:cs typeface="Cardo"/>
                <a:sym typeface="Cardo"/>
              </a:defRPr>
            </a:lvl9pPr>
          </a:lstStyle>
          <a:p>
            <a:endParaRPr/>
          </a:p>
        </p:txBody>
      </p:sp>
      <p:sp>
        <p:nvSpPr>
          <p:cNvPr id="159" name="Google Shape;159;p17"/>
          <p:cNvSpPr txBox="1">
            <a:spLocks noGrp="1"/>
          </p:cNvSpPr>
          <p:nvPr>
            <p:ph type="subTitle" idx="4"/>
          </p:nvPr>
        </p:nvSpPr>
        <p:spPr>
          <a:xfrm>
            <a:off x="3394654" y="3218750"/>
            <a:ext cx="2354700" cy="653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pic>
        <p:nvPicPr>
          <p:cNvPr id="160" name="Google Shape;160;p17"/>
          <p:cNvPicPr preferRelativeResize="0"/>
          <p:nvPr/>
        </p:nvPicPr>
        <p:blipFill rotWithShape="1">
          <a:blip r:embed="rId2">
            <a:alphaModFix/>
          </a:blip>
          <a:srcRect l="33936" t="44797"/>
          <a:stretch/>
        </p:blipFill>
        <p:spPr>
          <a:xfrm rot="3590597" flipH="1">
            <a:off x="6426476" y="-803922"/>
            <a:ext cx="2030326" cy="2208845"/>
          </a:xfrm>
          <a:prstGeom prst="rect">
            <a:avLst/>
          </a:prstGeom>
          <a:noFill/>
          <a:ln>
            <a:noFill/>
          </a:ln>
        </p:spPr>
      </p:pic>
      <p:pic>
        <p:nvPicPr>
          <p:cNvPr id="161" name="Google Shape;161;p17"/>
          <p:cNvPicPr preferRelativeResize="0"/>
          <p:nvPr/>
        </p:nvPicPr>
        <p:blipFill rotWithShape="1">
          <a:blip r:embed="rId3">
            <a:alphaModFix/>
          </a:blip>
          <a:srcRect l="72986"/>
          <a:stretch/>
        </p:blipFill>
        <p:spPr>
          <a:xfrm rot="5400000" flipH="1">
            <a:off x="7018826" y="3079975"/>
            <a:ext cx="845624" cy="3319926"/>
          </a:xfrm>
          <a:prstGeom prst="rect">
            <a:avLst/>
          </a:prstGeom>
          <a:noFill/>
          <a:ln>
            <a:noFill/>
          </a:ln>
        </p:spPr>
      </p:pic>
      <p:pic>
        <p:nvPicPr>
          <p:cNvPr id="162" name="Google Shape;162;p17"/>
          <p:cNvPicPr preferRelativeResize="0"/>
          <p:nvPr/>
        </p:nvPicPr>
        <p:blipFill rotWithShape="1">
          <a:blip r:embed="rId4">
            <a:alphaModFix/>
          </a:blip>
          <a:srcRect l="73659" t="27039" r="4716"/>
          <a:stretch/>
        </p:blipFill>
        <p:spPr>
          <a:xfrm rot="10800000" flipH="1">
            <a:off x="0" y="2155377"/>
            <a:ext cx="688548" cy="2752148"/>
          </a:xfrm>
          <a:prstGeom prst="rect">
            <a:avLst/>
          </a:prstGeom>
          <a:noFill/>
          <a:ln>
            <a:noFill/>
          </a:ln>
        </p:spPr>
      </p:pic>
      <p:sp>
        <p:nvSpPr>
          <p:cNvPr id="163" name="Google Shape;163;p17"/>
          <p:cNvSpPr txBox="1">
            <a:spLocks noGrp="1"/>
          </p:cNvSpPr>
          <p:nvPr>
            <p:ph type="title" idx="5"/>
          </p:nvPr>
        </p:nvSpPr>
        <p:spPr>
          <a:xfrm>
            <a:off x="5979104" y="2655650"/>
            <a:ext cx="2354700" cy="5631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sz="3600"/>
            </a:lvl1pPr>
            <a:lvl2pPr lvl="1" rtl="0">
              <a:spcBef>
                <a:spcPts val="0"/>
              </a:spcBef>
              <a:spcAft>
                <a:spcPts val="0"/>
              </a:spcAft>
              <a:buSzPts val="2800"/>
              <a:buNone/>
              <a:defRPr>
                <a:latin typeface="Cardo"/>
                <a:ea typeface="Cardo"/>
                <a:cs typeface="Cardo"/>
                <a:sym typeface="Cardo"/>
              </a:defRPr>
            </a:lvl2pPr>
            <a:lvl3pPr lvl="2" rtl="0">
              <a:spcBef>
                <a:spcPts val="0"/>
              </a:spcBef>
              <a:spcAft>
                <a:spcPts val="0"/>
              </a:spcAft>
              <a:buSzPts val="2800"/>
              <a:buNone/>
              <a:defRPr>
                <a:latin typeface="Cardo"/>
                <a:ea typeface="Cardo"/>
                <a:cs typeface="Cardo"/>
                <a:sym typeface="Cardo"/>
              </a:defRPr>
            </a:lvl3pPr>
            <a:lvl4pPr lvl="3" rtl="0">
              <a:spcBef>
                <a:spcPts val="0"/>
              </a:spcBef>
              <a:spcAft>
                <a:spcPts val="0"/>
              </a:spcAft>
              <a:buSzPts val="2800"/>
              <a:buNone/>
              <a:defRPr>
                <a:latin typeface="Cardo"/>
                <a:ea typeface="Cardo"/>
                <a:cs typeface="Cardo"/>
                <a:sym typeface="Cardo"/>
              </a:defRPr>
            </a:lvl4pPr>
            <a:lvl5pPr lvl="4" rtl="0">
              <a:spcBef>
                <a:spcPts val="0"/>
              </a:spcBef>
              <a:spcAft>
                <a:spcPts val="0"/>
              </a:spcAft>
              <a:buSzPts val="2800"/>
              <a:buNone/>
              <a:defRPr>
                <a:latin typeface="Cardo"/>
                <a:ea typeface="Cardo"/>
                <a:cs typeface="Cardo"/>
                <a:sym typeface="Cardo"/>
              </a:defRPr>
            </a:lvl5pPr>
            <a:lvl6pPr lvl="5" rtl="0">
              <a:spcBef>
                <a:spcPts val="0"/>
              </a:spcBef>
              <a:spcAft>
                <a:spcPts val="0"/>
              </a:spcAft>
              <a:buSzPts val="2800"/>
              <a:buNone/>
              <a:defRPr>
                <a:latin typeface="Cardo"/>
                <a:ea typeface="Cardo"/>
                <a:cs typeface="Cardo"/>
                <a:sym typeface="Cardo"/>
              </a:defRPr>
            </a:lvl6pPr>
            <a:lvl7pPr lvl="6" rtl="0">
              <a:spcBef>
                <a:spcPts val="0"/>
              </a:spcBef>
              <a:spcAft>
                <a:spcPts val="0"/>
              </a:spcAft>
              <a:buSzPts val="2800"/>
              <a:buNone/>
              <a:defRPr>
                <a:latin typeface="Cardo"/>
                <a:ea typeface="Cardo"/>
                <a:cs typeface="Cardo"/>
                <a:sym typeface="Cardo"/>
              </a:defRPr>
            </a:lvl7pPr>
            <a:lvl8pPr lvl="7" rtl="0">
              <a:spcBef>
                <a:spcPts val="0"/>
              </a:spcBef>
              <a:spcAft>
                <a:spcPts val="0"/>
              </a:spcAft>
              <a:buSzPts val="2800"/>
              <a:buNone/>
              <a:defRPr>
                <a:latin typeface="Cardo"/>
                <a:ea typeface="Cardo"/>
                <a:cs typeface="Cardo"/>
                <a:sym typeface="Cardo"/>
              </a:defRPr>
            </a:lvl8pPr>
            <a:lvl9pPr lvl="8" rtl="0">
              <a:spcBef>
                <a:spcPts val="0"/>
              </a:spcBef>
              <a:spcAft>
                <a:spcPts val="0"/>
              </a:spcAft>
              <a:buSzPts val="2800"/>
              <a:buNone/>
              <a:defRPr>
                <a:latin typeface="Cardo"/>
                <a:ea typeface="Cardo"/>
                <a:cs typeface="Cardo"/>
                <a:sym typeface="Cardo"/>
              </a:defRPr>
            </a:lvl9pPr>
          </a:lstStyle>
          <a:p>
            <a:endParaRPr/>
          </a:p>
        </p:txBody>
      </p:sp>
      <p:sp>
        <p:nvSpPr>
          <p:cNvPr id="164" name="Google Shape;164;p17"/>
          <p:cNvSpPr txBox="1">
            <a:spLocks noGrp="1"/>
          </p:cNvSpPr>
          <p:nvPr>
            <p:ph type="subTitle" idx="6"/>
          </p:nvPr>
        </p:nvSpPr>
        <p:spPr>
          <a:xfrm>
            <a:off x="5979104" y="3218750"/>
            <a:ext cx="2354700" cy="653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pic>
        <p:nvPicPr>
          <p:cNvPr id="165" name="Google Shape;165;p17"/>
          <p:cNvPicPr preferRelativeResize="0"/>
          <p:nvPr/>
        </p:nvPicPr>
        <p:blipFill>
          <a:blip r:embed="rId5">
            <a:alphaModFix/>
          </a:blip>
          <a:stretch>
            <a:fillRect/>
          </a:stretch>
        </p:blipFill>
        <p:spPr>
          <a:xfrm rot="-4508173">
            <a:off x="35382" y="4214481"/>
            <a:ext cx="1625004" cy="1767415"/>
          </a:xfrm>
          <a:prstGeom prst="rect">
            <a:avLst/>
          </a:prstGeom>
          <a:noFill/>
          <a:ln>
            <a:noFill/>
          </a:ln>
        </p:spPr>
      </p:pic>
      <p:pic>
        <p:nvPicPr>
          <p:cNvPr id="166" name="Google Shape;166;p17"/>
          <p:cNvPicPr preferRelativeResize="0"/>
          <p:nvPr/>
        </p:nvPicPr>
        <p:blipFill>
          <a:blip r:embed="rId6">
            <a:alphaModFix/>
          </a:blip>
          <a:stretch>
            <a:fillRect/>
          </a:stretch>
        </p:blipFill>
        <p:spPr>
          <a:xfrm rot="-7221643" flipH="1">
            <a:off x="7652665" y="4314244"/>
            <a:ext cx="2248446" cy="1097234"/>
          </a:xfrm>
          <a:prstGeom prst="rect">
            <a:avLst/>
          </a:prstGeom>
          <a:noFill/>
          <a:ln>
            <a:noFill/>
          </a:ln>
        </p:spPr>
      </p:pic>
      <p:pic>
        <p:nvPicPr>
          <p:cNvPr id="167" name="Google Shape;167;p17"/>
          <p:cNvPicPr preferRelativeResize="0"/>
          <p:nvPr/>
        </p:nvPicPr>
        <p:blipFill>
          <a:blip r:embed="rId6">
            <a:alphaModFix/>
          </a:blip>
          <a:stretch>
            <a:fillRect/>
          </a:stretch>
        </p:blipFill>
        <p:spPr>
          <a:xfrm rot="1494581" flipH="1">
            <a:off x="5293276" y="-359428"/>
            <a:ext cx="2850846" cy="1391208"/>
          </a:xfrm>
          <a:prstGeom prst="rect">
            <a:avLst/>
          </a:prstGeom>
          <a:noFill/>
          <a:ln>
            <a:noFill/>
          </a:ln>
        </p:spPr>
      </p:pic>
      <p:sp>
        <p:nvSpPr>
          <p:cNvPr id="168" name="Google Shape;168;p17"/>
          <p:cNvSpPr txBox="1">
            <a:spLocks noGrp="1"/>
          </p:cNvSpPr>
          <p:nvPr>
            <p:ph type="title" idx="7" hasCustomPrompt="1"/>
          </p:nvPr>
        </p:nvSpPr>
        <p:spPr>
          <a:xfrm>
            <a:off x="810199" y="1951475"/>
            <a:ext cx="1387800" cy="5322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5700">
                <a:solidFill>
                  <a:schemeClr val="accent2"/>
                </a:solidFill>
              </a:defRPr>
            </a:lvl1pPr>
            <a:lvl2pPr lvl="1" algn="ctr" rtl="0">
              <a:spcBef>
                <a:spcPts val="0"/>
              </a:spcBef>
              <a:spcAft>
                <a:spcPts val="0"/>
              </a:spcAft>
              <a:buSzPts val="3500"/>
              <a:buNone/>
              <a:defRPr sz="3500"/>
            </a:lvl2pPr>
            <a:lvl3pPr lvl="2" algn="ctr" rtl="0">
              <a:spcBef>
                <a:spcPts val="0"/>
              </a:spcBef>
              <a:spcAft>
                <a:spcPts val="0"/>
              </a:spcAft>
              <a:buSzPts val="3500"/>
              <a:buNone/>
              <a:defRPr sz="3500"/>
            </a:lvl3pPr>
            <a:lvl4pPr lvl="3" algn="ctr" rtl="0">
              <a:spcBef>
                <a:spcPts val="0"/>
              </a:spcBef>
              <a:spcAft>
                <a:spcPts val="0"/>
              </a:spcAft>
              <a:buSzPts val="3500"/>
              <a:buNone/>
              <a:defRPr sz="3500"/>
            </a:lvl4pPr>
            <a:lvl5pPr lvl="4" algn="ctr" rtl="0">
              <a:spcBef>
                <a:spcPts val="0"/>
              </a:spcBef>
              <a:spcAft>
                <a:spcPts val="0"/>
              </a:spcAft>
              <a:buSzPts val="3500"/>
              <a:buNone/>
              <a:defRPr sz="3500"/>
            </a:lvl5pPr>
            <a:lvl6pPr lvl="5" algn="ctr" rtl="0">
              <a:spcBef>
                <a:spcPts val="0"/>
              </a:spcBef>
              <a:spcAft>
                <a:spcPts val="0"/>
              </a:spcAft>
              <a:buSzPts val="3500"/>
              <a:buNone/>
              <a:defRPr sz="3500"/>
            </a:lvl6pPr>
            <a:lvl7pPr lvl="6" algn="ctr" rtl="0">
              <a:spcBef>
                <a:spcPts val="0"/>
              </a:spcBef>
              <a:spcAft>
                <a:spcPts val="0"/>
              </a:spcAft>
              <a:buSzPts val="3500"/>
              <a:buNone/>
              <a:defRPr sz="3500"/>
            </a:lvl7pPr>
            <a:lvl8pPr lvl="7" algn="ctr" rtl="0">
              <a:spcBef>
                <a:spcPts val="0"/>
              </a:spcBef>
              <a:spcAft>
                <a:spcPts val="0"/>
              </a:spcAft>
              <a:buSzPts val="3500"/>
              <a:buNone/>
              <a:defRPr sz="3500"/>
            </a:lvl8pPr>
            <a:lvl9pPr lvl="8" algn="ctr" rtl="0">
              <a:spcBef>
                <a:spcPts val="0"/>
              </a:spcBef>
              <a:spcAft>
                <a:spcPts val="0"/>
              </a:spcAft>
              <a:buSzPts val="3500"/>
              <a:buNone/>
              <a:defRPr sz="3500"/>
            </a:lvl9pPr>
          </a:lstStyle>
          <a:p>
            <a:r>
              <a:t>xx%</a:t>
            </a:r>
          </a:p>
        </p:txBody>
      </p:sp>
      <p:sp>
        <p:nvSpPr>
          <p:cNvPr id="169" name="Google Shape;169;p17"/>
          <p:cNvSpPr txBox="1">
            <a:spLocks noGrp="1"/>
          </p:cNvSpPr>
          <p:nvPr>
            <p:ph type="title" idx="8" hasCustomPrompt="1"/>
          </p:nvPr>
        </p:nvSpPr>
        <p:spPr>
          <a:xfrm>
            <a:off x="3393449" y="1951475"/>
            <a:ext cx="1387800" cy="5322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5700">
                <a:solidFill>
                  <a:schemeClr val="accent2"/>
                </a:solidFill>
              </a:defRPr>
            </a:lvl1pPr>
            <a:lvl2pPr lvl="1" algn="ctr" rtl="0">
              <a:spcBef>
                <a:spcPts val="0"/>
              </a:spcBef>
              <a:spcAft>
                <a:spcPts val="0"/>
              </a:spcAft>
              <a:buSzPts val="3500"/>
              <a:buNone/>
              <a:defRPr sz="3500"/>
            </a:lvl2pPr>
            <a:lvl3pPr lvl="2" algn="ctr" rtl="0">
              <a:spcBef>
                <a:spcPts val="0"/>
              </a:spcBef>
              <a:spcAft>
                <a:spcPts val="0"/>
              </a:spcAft>
              <a:buSzPts val="3500"/>
              <a:buNone/>
              <a:defRPr sz="3500"/>
            </a:lvl3pPr>
            <a:lvl4pPr lvl="3" algn="ctr" rtl="0">
              <a:spcBef>
                <a:spcPts val="0"/>
              </a:spcBef>
              <a:spcAft>
                <a:spcPts val="0"/>
              </a:spcAft>
              <a:buSzPts val="3500"/>
              <a:buNone/>
              <a:defRPr sz="3500"/>
            </a:lvl4pPr>
            <a:lvl5pPr lvl="4" algn="ctr" rtl="0">
              <a:spcBef>
                <a:spcPts val="0"/>
              </a:spcBef>
              <a:spcAft>
                <a:spcPts val="0"/>
              </a:spcAft>
              <a:buSzPts val="3500"/>
              <a:buNone/>
              <a:defRPr sz="3500"/>
            </a:lvl5pPr>
            <a:lvl6pPr lvl="5" algn="ctr" rtl="0">
              <a:spcBef>
                <a:spcPts val="0"/>
              </a:spcBef>
              <a:spcAft>
                <a:spcPts val="0"/>
              </a:spcAft>
              <a:buSzPts val="3500"/>
              <a:buNone/>
              <a:defRPr sz="3500"/>
            </a:lvl6pPr>
            <a:lvl7pPr lvl="6" algn="ctr" rtl="0">
              <a:spcBef>
                <a:spcPts val="0"/>
              </a:spcBef>
              <a:spcAft>
                <a:spcPts val="0"/>
              </a:spcAft>
              <a:buSzPts val="3500"/>
              <a:buNone/>
              <a:defRPr sz="3500"/>
            </a:lvl7pPr>
            <a:lvl8pPr lvl="7" algn="ctr" rtl="0">
              <a:spcBef>
                <a:spcPts val="0"/>
              </a:spcBef>
              <a:spcAft>
                <a:spcPts val="0"/>
              </a:spcAft>
              <a:buSzPts val="3500"/>
              <a:buNone/>
              <a:defRPr sz="3500"/>
            </a:lvl8pPr>
            <a:lvl9pPr lvl="8" algn="ctr" rtl="0">
              <a:spcBef>
                <a:spcPts val="0"/>
              </a:spcBef>
              <a:spcAft>
                <a:spcPts val="0"/>
              </a:spcAft>
              <a:buSzPts val="3500"/>
              <a:buNone/>
              <a:defRPr sz="3500"/>
            </a:lvl9pPr>
          </a:lstStyle>
          <a:p>
            <a:r>
              <a:t>xx%</a:t>
            </a:r>
          </a:p>
        </p:txBody>
      </p:sp>
      <p:sp>
        <p:nvSpPr>
          <p:cNvPr id="170" name="Google Shape;170;p17"/>
          <p:cNvSpPr txBox="1">
            <a:spLocks noGrp="1"/>
          </p:cNvSpPr>
          <p:nvPr>
            <p:ph type="title" idx="9" hasCustomPrompt="1"/>
          </p:nvPr>
        </p:nvSpPr>
        <p:spPr>
          <a:xfrm>
            <a:off x="5979099" y="1951475"/>
            <a:ext cx="1387800" cy="5322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5700">
                <a:solidFill>
                  <a:schemeClr val="accent2"/>
                </a:solidFill>
              </a:defRPr>
            </a:lvl1pPr>
            <a:lvl2pPr lvl="1" algn="ctr" rtl="0">
              <a:spcBef>
                <a:spcPts val="0"/>
              </a:spcBef>
              <a:spcAft>
                <a:spcPts val="0"/>
              </a:spcAft>
              <a:buSzPts val="3500"/>
              <a:buNone/>
              <a:defRPr sz="3500"/>
            </a:lvl2pPr>
            <a:lvl3pPr lvl="2" algn="ctr" rtl="0">
              <a:spcBef>
                <a:spcPts val="0"/>
              </a:spcBef>
              <a:spcAft>
                <a:spcPts val="0"/>
              </a:spcAft>
              <a:buSzPts val="3500"/>
              <a:buNone/>
              <a:defRPr sz="3500"/>
            </a:lvl3pPr>
            <a:lvl4pPr lvl="3" algn="ctr" rtl="0">
              <a:spcBef>
                <a:spcPts val="0"/>
              </a:spcBef>
              <a:spcAft>
                <a:spcPts val="0"/>
              </a:spcAft>
              <a:buSzPts val="3500"/>
              <a:buNone/>
              <a:defRPr sz="3500"/>
            </a:lvl4pPr>
            <a:lvl5pPr lvl="4" algn="ctr" rtl="0">
              <a:spcBef>
                <a:spcPts val="0"/>
              </a:spcBef>
              <a:spcAft>
                <a:spcPts val="0"/>
              </a:spcAft>
              <a:buSzPts val="3500"/>
              <a:buNone/>
              <a:defRPr sz="3500"/>
            </a:lvl5pPr>
            <a:lvl6pPr lvl="5" algn="ctr" rtl="0">
              <a:spcBef>
                <a:spcPts val="0"/>
              </a:spcBef>
              <a:spcAft>
                <a:spcPts val="0"/>
              </a:spcAft>
              <a:buSzPts val="3500"/>
              <a:buNone/>
              <a:defRPr sz="3500"/>
            </a:lvl6pPr>
            <a:lvl7pPr lvl="6" algn="ctr" rtl="0">
              <a:spcBef>
                <a:spcPts val="0"/>
              </a:spcBef>
              <a:spcAft>
                <a:spcPts val="0"/>
              </a:spcAft>
              <a:buSzPts val="3500"/>
              <a:buNone/>
              <a:defRPr sz="3500"/>
            </a:lvl7pPr>
            <a:lvl8pPr lvl="7" algn="ctr" rtl="0">
              <a:spcBef>
                <a:spcPts val="0"/>
              </a:spcBef>
              <a:spcAft>
                <a:spcPts val="0"/>
              </a:spcAft>
              <a:buSzPts val="3500"/>
              <a:buNone/>
              <a:defRPr sz="3500"/>
            </a:lvl8pPr>
            <a:lvl9pPr lvl="8" algn="ctr" rtl="0">
              <a:spcBef>
                <a:spcPts val="0"/>
              </a:spcBef>
              <a:spcAft>
                <a:spcPts val="0"/>
              </a:spcAft>
              <a:buSzPts val="3500"/>
              <a:buNone/>
              <a:defRPr sz="3500"/>
            </a:lvl9pPr>
          </a:lstStyle>
          <a:p>
            <a:r>
              <a:t>xx%</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hree columns 2">
  <p:cSld name="CUSTOM_4_1_2_1">
    <p:spTree>
      <p:nvGrpSpPr>
        <p:cNvPr id="1" name="Shape 171"/>
        <p:cNvGrpSpPr/>
        <p:nvPr/>
      </p:nvGrpSpPr>
      <p:grpSpPr>
        <a:xfrm>
          <a:off x="0" y="0"/>
          <a:ext cx="0" cy="0"/>
          <a:chOff x="0" y="0"/>
          <a:chExt cx="0" cy="0"/>
        </a:xfrm>
      </p:grpSpPr>
      <p:sp>
        <p:nvSpPr>
          <p:cNvPr id="172" name="Google Shape;172;p18"/>
          <p:cNvSpPr txBox="1">
            <a:spLocks noGrp="1"/>
          </p:cNvSpPr>
          <p:nvPr>
            <p:ph type="title"/>
          </p:nvPr>
        </p:nvSpPr>
        <p:spPr>
          <a:xfrm>
            <a:off x="717425" y="322983"/>
            <a:ext cx="7709100" cy="7818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5000">
                <a:solidFill>
                  <a:srgbClr val="000000"/>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73" name="Google Shape;173;p18"/>
          <p:cNvSpPr txBox="1">
            <a:spLocks noGrp="1"/>
          </p:cNvSpPr>
          <p:nvPr>
            <p:ph type="title" idx="2"/>
          </p:nvPr>
        </p:nvSpPr>
        <p:spPr>
          <a:xfrm>
            <a:off x="810196" y="2984020"/>
            <a:ext cx="2354700" cy="563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3600"/>
            </a:lvl1pPr>
            <a:lvl2pPr lvl="1" rtl="0">
              <a:spcBef>
                <a:spcPts val="0"/>
              </a:spcBef>
              <a:spcAft>
                <a:spcPts val="0"/>
              </a:spcAft>
              <a:buSzPts val="2800"/>
              <a:buNone/>
              <a:defRPr>
                <a:latin typeface="Cardo"/>
                <a:ea typeface="Cardo"/>
                <a:cs typeface="Cardo"/>
                <a:sym typeface="Cardo"/>
              </a:defRPr>
            </a:lvl2pPr>
            <a:lvl3pPr lvl="2" rtl="0">
              <a:spcBef>
                <a:spcPts val="0"/>
              </a:spcBef>
              <a:spcAft>
                <a:spcPts val="0"/>
              </a:spcAft>
              <a:buSzPts val="2800"/>
              <a:buNone/>
              <a:defRPr>
                <a:latin typeface="Cardo"/>
                <a:ea typeface="Cardo"/>
                <a:cs typeface="Cardo"/>
                <a:sym typeface="Cardo"/>
              </a:defRPr>
            </a:lvl3pPr>
            <a:lvl4pPr lvl="3" rtl="0">
              <a:spcBef>
                <a:spcPts val="0"/>
              </a:spcBef>
              <a:spcAft>
                <a:spcPts val="0"/>
              </a:spcAft>
              <a:buSzPts val="2800"/>
              <a:buNone/>
              <a:defRPr>
                <a:latin typeface="Cardo"/>
                <a:ea typeface="Cardo"/>
                <a:cs typeface="Cardo"/>
                <a:sym typeface="Cardo"/>
              </a:defRPr>
            </a:lvl4pPr>
            <a:lvl5pPr lvl="4" rtl="0">
              <a:spcBef>
                <a:spcPts val="0"/>
              </a:spcBef>
              <a:spcAft>
                <a:spcPts val="0"/>
              </a:spcAft>
              <a:buSzPts val="2800"/>
              <a:buNone/>
              <a:defRPr>
                <a:latin typeface="Cardo"/>
                <a:ea typeface="Cardo"/>
                <a:cs typeface="Cardo"/>
                <a:sym typeface="Cardo"/>
              </a:defRPr>
            </a:lvl5pPr>
            <a:lvl6pPr lvl="5" rtl="0">
              <a:spcBef>
                <a:spcPts val="0"/>
              </a:spcBef>
              <a:spcAft>
                <a:spcPts val="0"/>
              </a:spcAft>
              <a:buSzPts val="2800"/>
              <a:buNone/>
              <a:defRPr>
                <a:latin typeface="Cardo"/>
                <a:ea typeface="Cardo"/>
                <a:cs typeface="Cardo"/>
                <a:sym typeface="Cardo"/>
              </a:defRPr>
            </a:lvl6pPr>
            <a:lvl7pPr lvl="6" rtl="0">
              <a:spcBef>
                <a:spcPts val="0"/>
              </a:spcBef>
              <a:spcAft>
                <a:spcPts val="0"/>
              </a:spcAft>
              <a:buSzPts val="2800"/>
              <a:buNone/>
              <a:defRPr>
                <a:latin typeface="Cardo"/>
                <a:ea typeface="Cardo"/>
                <a:cs typeface="Cardo"/>
                <a:sym typeface="Cardo"/>
              </a:defRPr>
            </a:lvl7pPr>
            <a:lvl8pPr lvl="7" rtl="0">
              <a:spcBef>
                <a:spcPts val="0"/>
              </a:spcBef>
              <a:spcAft>
                <a:spcPts val="0"/>
              </a:spcAft>
              <a:buSzPts val="2800"/>
              <a:buNone/>
              <a:defRPr>
                <a:latin typeface="Cardo"/>
                <a:ea typeface="Cardo"/>
                <a:cs typeface="Cardo"/>
                <a:sym typeface="Cardo"/>
              </a:defRPr>
            </a:lvl8pPr>
            <a:lvl9pPr lvl="8" rtl="0">
              <a:spcBef>
                <a:spcPts val="0"/>
              </a:spcBef>
              <a:spcAft>
                <a:spcPts val="0"/>
              </a:spcAft>
              <a:buSzPts val="2800"/>
              <a:buNone/>
              <a:defRPr>
                <a:latin typeface="Cardo"/>
                <a:ea typeface="Cardo"/>
                <a:cs typeface="Cardo"/>
                <a:sym typeface="Cardo"/>
              </a:defRPr>
            </a:lvl9pPr>
          </a:lstStyle>
          <a:p>
            <a:endParaRPr/>
          </a:p>
        </p:txBody>
      </p:sp>
      <p:sp>
        <p:nvSpPr>
          <p:cNvPr id="174" name="Google Shape;174;p18"/>
          <p:cNvSpPr txBox="1">
            <a:spLocks noGrp="1"/>
          </p:cNvSpPr>
          <p:nvPr>
            <p:ph type="subTitle" idx="1"/>
          </p:nvPr>
        </p:nvSpPr>
        <p:spPr>
          <a:xfrm>
            <a:off x="810196" y="3588844"/>
            <a:ext cx="2354700" cy="65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75" name="Google Shape;175;p18"/>
          <p:cNvSpPr txBox="1">
            <a:spLocks noGrp="1"/>
          </p:cNvSpPr>
          <p:nvPr>
            <p:ph type="title" idx="3"/>
          </p:nvPr>
        </p:nvSpPr>
        <p:spPr>
          <a:xfrm>
            <a:off x="3394654" y="2984020"/>
            <a:ext cx="2354700" cy="563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3600"/>
            </a:lvl1pPr>
            <a:lvl2pPr lvl="1" rtl="0">
              <a:spcBef>
                <a:spcPts val="0"/>
              </a:spcBef>
              <a:spcAft>
                <a:spcPts val="0"/>
              </a:spcAft>
              <a:buSzPts val="2800"/>
              <a:buNone/>
              <a:defRPr>
                <a:latin typeface="Cardo"/>
                <a:ea typeface="Cardo"/>
                <a:cs typeface="Cardo"/>
                <a:sym typeface="Cardo"/>
              </a:defRPr>
            </a:lvl2pPr>
            <a:lvl3pPr lvl="2" rtl="0">
              <a:spcBef>
                <a:spcPts val="0"/>
              </a:spcBef>
              <a:spcAft>
                <a:spcPts val="0"/>
              </a:spcAft>
              <a:buSzPts val="2800"/>
              <a:buNone/>
              <a:defRPr>
                <a:latin typeface="Cardo"/>
                <a:ea typeface="Cardo"/>
                <a:cs typeface="Cardo"/>
                <a:sym typeface="Cardo"/>
              </a:defRPr>
            </a:lvl3pPr>
            <a:lvl4pPr lvl="3" rtl="0">
              <a:spcBef>
                <a:spcPts val="0"/>
              </a:spcBef>
              <a:spcAft>
                <a:spcPts val="0"/>
              </a:spcAft>
              <a:buSzPts val="2800"/>
              <a:buNone/>
              <a:defRPr>
                <a:latin typeface="Cardo"/>
                <a:ea typeface="Cardo"/>
                <a:cs typeface="Cardo"/>
                <a:sym typeface="Cardo"/>
              </a:defRPr>
            </a:lvl4pPr>
            <a:lvl5pPr lvl="4" rtl="0">
              <a:spcBef>
                <a:spcPts val="0"/>
              </a:spcBef>
              <a:spcAft>
                <a:spcPts val="0"/>
              </a:spcAft>
              <a:buSzPts val="2800"/>
              <a:buNone/>
              <a:defRPr>
                <a:latin typeface="Cardo"/>
                <a:ea typeface="Cardo"/>
                <a:cs typeface="Cardo"/>
                <a:sym typeface="Cardo"/>
              </a:defRPr>
            </a:lvl5pPr>
            <a:lvl6pPr lvl="5" rtl="0">
              <a:spcBef>
                <a:spcPts val="0"/>
              </a:spcBef>
              <a:spcAft>
                <a:spcPts val="0"/>
              </a:spcAft>
              <a:buSzPts val="2800"/>
              <a:buNone/>
              <a:defRPr>
                <a:latin typeface="Cardo"/>
                <a:ea typeface="Cardo"/>
                <a:cs typeface="Cardo"/>
                <a:sym typeface="Cardo"/>
              </a:defRPr>
            </a:lvl6pPr>
            <a:lvl7pPr lvl="6" rtl="0">
              <a:spcBef>
                <a:spcPts val="0"/>
              </a:spcBef>
              <a:spcAft>
                <a:spcPts val="0"/>
              </a:spcAft>
              <a:buSzPts val="2800"/>
              <a:buNone/>
              <a:defRPr>
                <a:latin typeface="Cardo"/>
                <a:ea typeface="Cardo"/>
                <a:cs typeface="Cardo"/>
                <a:sym typeface="Cardo"/>
              </a:defRPr>
            </a:lvl7pPr>
            <a:lvl8pPr lvl="7" rtl="0">
              <a:spcBef>
                <a:spcPts val="0"/>
              </a:spcBef>
              <a:spcAft>
                <a:spcPts val="0"/>
              </a:spcAft>
              <a:buSzPts val="2800"/>
              <a:buNone/>
              <a:defRPr>
                <a:latin typeface="Cardo"/>
                <a:ea typeface="Cardo"/>
                <a:cs typeface="Cardo"/>
                <a:sym typeface="Cardo"/>
              </a:defRPr>
            </a:lvl8pPr>
            <a:lvl9pPr lvl="8" rtl="0">
              <a:spcBef>
                <a:spcPts val="0"/>
              </a:spcBef>
              <a:spcAft>
                <a:spcPts val="0"/>
              </a:spcAft>
              <a:buSzPts val="2800"/>
              <a:buNone/>
              <a:defRPr>
                <a:latin typeface="Cardo"/>
                <a:ea typeface="Cardo"/>
                <a:cs typeface="Cardo"/>
                <a:sym typeface="Cardo"/>
              </a:defRPr>
            </a:lvl9pPr>
          </a:lstStyle>
          <a:p>
            <a:endParaRPr/>
          </a:p>
        </p:txBody>
      </p:sp>
      <p:sp>
        <p:nvSpPr>
          <p:cNvPr id="176" name="Google Shape;176;p18"/>
          <p:cNvSpPr txBox="1">
            <a:spLocks noGrp="1"/>
          </p:cNvSpPr>
          <p:nvPr>
            <p:ph type="subTitle" idx="4"/>
          </p:nvPr>
        </p:nvSpPr>
        <p:spPr>
          <a:xfrm>
            <a:off x="3394654" y="3588844"/>
            <a:ext cx="2354700" cy="65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pic>
        <p:nvPicPr>
          <p:cNvPr id="177" name="Google Shape;177;p18"/>
          <p:cNvPicPr preferRelativeResize="0"/>
          <p:nvPr/>
        </p:nvPicPr>
        <p:blipFill rotWithShape="1">
          <a:blip r:embed="rId2">
            <a:alphaModFix/>
          </a:blip>
          <a:srcRect l="33936" t="44797"/>
          <a:stretch/>
        </p:blipFill>
        <p:spPr>
          <a:xfrm rot="3590597" flipH="1">
            <a:off x="6426476" y="-803922"/>
            <a:ext cx="2030326" cy="2208845"/>
          </a:xfrm>
          <a:prstGeom prst="rect">
            <a:avLst/>
          </a:prstGeom>
          <a:noFill/>
          <a:ln>
            <a:noFill/>
          </a:ln>
        </p:spPr>
      </p:pic>
      <p:pic>
        <p:nvPicPr>
          <p:cNvPr id="178" name="Google Shape;178;p18"/>
          <p:cNvPicPr preferRelativeResize="0"/>
          <p:nvPr/>
        </p:nvPicPr>
        <p:blipFill rotWithShape="1">
          <a:blip r:embed="rId3">
            <a:alphaModFix/>
          </a:blip>
          <a:srcRect l="72986"/>
          <a:stretch/>
        </p:blipFill>
        <p:spPr>
          <a:xfrm rot="5400000" flipH="1">
            <a:off x="7134664" y="3475445"/>
            <a:ext cx="682826" cy="2680827"/>
          </a:xfrm>
          <a:prstGeom prst="rect">
            <a:avLst/>
          </a:prstGeom>
          <a:noFill/>
          <a:ln>
            <a:noFill/>
          </a:ln>
        </p:spPr>
      </p:pic>
      <p:pic>
        <p:nvPicPr>
          <p:cNvPr id="179" name="Google Shape;179;p18"/>
          <p:cNvPicPr preferRelativeResize="0"/>
          <p:nvPr/>
        </p:nvPicPr>
        <p:blipFill rotWithShape="1">
          <a:blip r:embed="rId4">
            <a:alphaModFix/>
          </a:blip>
          <a:srcRect l="73659" t="27039" r="4716"/>
          <a:stretch/>
        </p:blipFill>
        <p:spPr>
          <a:xfrm rot="10800000" flipH="1">
            <a:off x="0" y="2155377"/>
            <a:ext cx="688548" cy="2752148"/>
          </a:xfrm>
          <a:prstGeom prst="rect">
            <a:avLst/>
          </a:prstGeom>
          <a:noFill/>
          <a:ln>
            <a:noFill/>
          </a:ln>
        </p:spPr>
      </p:pic>
      <p:sp>
        <p:nvSpPr>
          <p:cNvPr id="180" name="Google Shape;180;p18"/>
          <p:cNvSpPr txBox="1">
            <a:spLocks noGrp="1"/>
          </p:cNvSpPr>
          <p:nvPr>
            <p:ph type="title" idx="5"/>
          </p:nvPr>
        </p:nvSpPr>
        <p:spPr>
          <a:xfrm>
            <a:off x="5979104" y="2984020"/>
            <a:ext cx="2354700" cy="563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3600"/>
            </a:lvl1pPr>
            <a:lvl2pPr lvl="1" rtl="0">
              <a:spcBef>
                <a:spcPts val="0"/>
              </a:spcBef>
              <a:spcAft>
                <a:spcPts val="0"/>
              </a:spcAft>
              <a:buSzPts val="2800"/>
              <a:buNone/>
              <a:defRPr>
                <a:latin typeface="Cardo"/>
                <a:ea typeface="Cardo"/>
                <a:cs typeface="Cardo"/>
                <a:sym typeface="Cardo"/>
              </a:defRPr>
            </a:lvl2pPr>
            <a:lvl3pPr lvl="2" rtl="0">
              <a:spcBef>
                <a:spcPts val="0"/>
              </a:spcBef>
              <a:spcAft>
                <a:spcPts val="0"/>
              </a:spcAft>
              <a:buSzPts val="2800"/>
              <a:buNone/>
              <a:defRPr>
                <a:latin typeface="Cardo"/>
                <a:ea typeface="Cardo"/>
                <a:cs typeface="Cardo"/>
                <a:sym typeface="Cardo"/>
              </a:defRPr>
            </a:lvl3pPr>
            <a:lvl4pPr lvl="3" rtl="0">
              <a:spcBef>
                <a:spcPts val="0"/>
              </a:spcBef>
              <a:spcAft>
                <a:spcPts val="0"/>
              </a:spcAft>
              <a:buSzPts val="2800"/>
              <a:buNone/>
              <a:defRPr>
                <a:latin typeface="Cardo"/>
                <a:ea typeface="Cardo"/>
                <a:cs typeface="Cardo"/>
                <a:sym typeface="Cardo"/>
              </a:defRPr>
            </a:lvl4pPr>
            <a:lvl5pPr lvl="4" rtl="0">
              <a:spcBef>
                <a:spcPts val="0"/>
              </a:spcBef>
              <a:spcAft>
                <a:spcPts val="0"/>
              </a:spcAft>
              <a:buSzPts val="2800"/>
              <a:buNone/>
              <a:defRPr>
                <a:latin typeface="Cardo"/>
                <a:ea typeface="Cardo"/>
                <a:cs typeface="Cardo"/>
                <a:sym typeface="Cardo"/>
              </a:defRPr>
            </a:lvl5pPr>
            <a:lvl6pPr lvl="5" rtl="0">
              <a:spcBef>
                <a:spcPts val="0"/>
              </a:spcBef>
              <a:spcAft>
                <a:spcPts val="0"/>
              </a:spcAft>
              <a:buSzPts val="2800"/>
              <a:buNone/>
              <a:defRPr>
                <a:latin typeface="Cardo"/>
                <a:ea typeface="Cardo"/>
                <a:cs typeface="Cardo"/>
                <a:sym typeface="Cardo"/>
              </a:defRPr>
            </a:lvl6pPr>
            <a:lvl7pPr lvl="6" rtl="0">
              <a:spcBef>
                <a:spcPts val="0"/>
              </a:spcBef>
              <a:spcAft>
                <a:spcPts val="0"/>
              </a:spcAft>
              <a:buSzPts val="2800"/>
              <a:buNone/>
              <a:defRPr>
                <a:latin typeface="Cardo"/>
                <a:ea typeface="Cardo"/>
                <a:cs typeface="Cardo"/>
                <a:sym typeface="Cardo"/>
              </a:defRPr>
            </a:lvl7pPr>
            <a:lvl8pPr lvl="7" rtl="0">
              <a:spcBef>
                <a:spcPts val="0"/>
              </a:spcBef>
              <a:spcAft>
                <a:spcPts val="0"/>
              </a:spcAft>
              <a:buSzPts val="2800"/>
              <a:buNone/>
              <a:defRPr>
                <a:latin typeface="Cardo"/>
                <a:ea typeface="Cardo"/>
                <a:cs typeface="Cardo"/>
                <a:sym typeface="Cardo"/>
              </a:defRPr>
            </a:lvl8pPr>
            <a:lvl9pPr lvl="8" rtl="0">
              <a:spcBef>
                <a:spcPts val="0"/>
              </a:spcBef>
              <a:spcAft>
                <a:spcPts val="0"/>
              </a:spcAft>
              <a:buSzPts val="2800"/>
              <a:buNone/>
              <a:defRPr>
                <a:latin typeface="Cardo"/>
                <a:ea typeface="Cardo"/>
                <a:cs typeface="Cardo"/>
                <a:sym typeface="Cardo"/>
              </a:defRPr>
            </a:lvl9pPr>
          </a:lstStyle>
          <a:p>
            <a:endParaRPr/>
          </a:p>
        </p:txBody>
      </p:sp>
      <p:sp>
        <p:nvSpPr>
          <p:cNvPr id="181" name="Google Shape;181;p18"/>
          <p:cNvSpPr txBox="1">
            <a:spLocks noGrp="1"/>
          </p:cNvSpPr>
          <p:nvPr>
            <p:ph type="subTitle" idx="6"/>
          </p:nvPr>
        </p:nvSpPr>
        <p:spPr>
          <a:xfrm>
            <a:off x="5979104" y="3588844"/>
            <a:ext cx="2354700" cy="65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pic>
        <p:nvPicPr>
          <p:cNvPr id="182" name="Google Shape;182;p18"/>
          <p:cNvPicPr preferRelativeResize="0"/>
          <p:nvPr/>
        </p:nvPicPr>
        <p:blipFill>
          <a:blip r:embed="rId5">
            <a:alphaModFix/>
          </a:blip>
          <a:stretch>
            <a:fillRect/>
          </a:stretch>
        </p:blipFill>
        <p:spPr>
          <a:xfrm rot="-4508173">
            <a:off x="35382" y="4214481"/>
            <a:ext cx="1625004" cy="1767415"/>
          </a:xfrm>
          <a:prstGeom prst="rect">
            <a:avLst/>
          </a:prstGeom>
          <a:noFill/>
          <a:ln>
            <a:noFill/>
          </a:ln>
        </p:spPr>
      </p:pic>
      <p:pic>
        <p:nvPicPr>
          <p:cNvPr id="183" name="Google Shape;183;p18"/>
          <p:cNvPicPr preferRelativeResize="0"/>
          <p:nvPr/>
        </p:nvPicPr>
        <p:blipFill>
          <a:blip r:embed="rId6">
            <a:alphaModFix/>
          </a:blip>
          <a:stretch>
            <a:fillRect/>
          </a:stretch>
        </p:blipFill>
        <p:spPr>
          <a:xfrm rot="-8562571" flipH="1">
            <a:off x="7666440" y="4402670"/>
            <a:ext cx="2248446" cy="1097235"/>
          </a:xfrm>
          <a:prstGeom prst="rect">
            <a:avLst/>
          </a:prstGeom>
          <a:noFill/>
          <a:ln>
            <a:noFill/>
          </a:ln>
        </p:spPr>
      </p:pic>
      <p:pic>
        <p:nvPicPr>
          <p:cNvPr id="184" name="Google Shape;184;p18"/>
          <p:cNvPicPr preferRelativeResize="0"/>
          <p:nvPr/>
        </p:nvPicPr>
        <p:blipFill>
          <a:blip r:embed="rId6">
            <a:alphaModFix/>
          </a:blip>
          <a:stretch>
            <a:fillRect/>
          </a:stretch>
        </p:blipFill>
        <p:spPr>
          <a:xfrm rot="1494581" flipH="1">
            <a:off x="5293276" y="-359428"/>
            <a:ext cx="2850846" cy="1391208"/>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six columns">
  <p:cSld name="CUSTOM_4_1_1">
    <p:spTree>
      <p:nvGrpSpPr>
        <p:cNvPr id="1" name="Shape 185"/>
        <p:cNvGrpSpPr/>
        <p:nvPr/>
      </p:nvGrpSpPr>
      <p:grpSpPr>
        <a:xfrm>
          <a:off x="0" y="0"/>
          <a:ext cx="0" cy="0"/>
          <a:chOff x="0" y="0"/>
          <a:chExt cx="0" cy="0"/>
        </a:xfrm>
      </p:grpSpPr>
      <p:sp>
        <p:nvSpPr>
          <p:cNvPr id="186" name="Google Shape;186;p19"/>
          <p:cNvSpPr txBox="1">
            <a:spLocks noGrp="1"/>
          </p:cNvSpPr>
          <p:nvPr>
            <p:ph type="title"/>
          </p:nvPr>
        </p:nvSpPr>
        <p:spPr>
          <a:xfrm>
            <a:off x="717425" y="322983"/>
            <a:ext cx="7709100" cy="7818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5000">
                <a:solidFill>
                  <a:srgbClr val="000000"/>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87" name="Google Shape;187;p19"/>
          <p:cNvSpPr txBox="1">
            <a:spLocks noGrp="1"/>
          </p:cNvSpPr>
          <p:nvPr>
            <p:ph type="title" idx="2"/>
          </p:nvPr>
        </p:nvSpPr>
        <p:spPr>
          <a:xfrm>
            <a:off x="810196" y="1598375"/>
            <a:ext cx="2354700" cy="563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3600"/>
            </a:lvl1pPr>
            <a:lvl2pPr lvl="1" rtl="0">
              <a:spcBef>
                <a:spcPts val="0"/>
              </a:spcBef>
              <a:spcAft>
                <a:spcPts val="0"/>
              </a:spcAft>
              <a:buSzPts val="2800"/>
              <a:buNone/>
              <a:defRPr>
                <a:latin typeface="Cardo"/>
                <a:ea typeface="Cardo"/>
                <a:cs typeface="Cardo"/>
                <a:sym typeface="Cardo"/>
              </a:defRPr>
            </a:lvl2pPr>
            <a:lvl3pPr lvl="2" rtl="0">
              <a:spcBef>
                <a:spcPts val="0"/>
              </a:spcBef>
              <a:spcAft>
                <a:spcPts val="0"/>
              </a:spcAft>
              <a:buSzPts val="2800"/>
              <a:buNone/>
              <a:defRPr>
                <a:latin typeface="Cardo"/>
                <a:ea typeface="Cardo"/>
                <a:cs typeface="Cardo"/>
                <a:sym typeface="Cardo"/>
              </a:defRPr>
            </a:lvl3pPr>
            <a:lvl4pPr lvl="3" rtl="0">
              <a:spcBef>
                <a:spcPts val="0"/>
              </a:spcBef>
              <a:spcAft>
                <a:spcPts val="0"/>
              </a:spcAft>
              <a:buSzPts val="2800"/>
              <a:buNone/>
              <a:defRPr>
                <a:latin typeface="Cardo"/>
                <a:ea typeface="Cardo"/>
                <a:cs typeface="Cardo"/>
                <a:sym typeface="Cardo"/>
              </a:defRPr>
            </a:lvl4pPr>
            <a:lvl5pPr lvl="4" rtl="0">
              <a:spcBef>
                <a:spcPts val="0"/>
              </a:spcBef>
              <a:spcAft>
                <a:spcPts val="0"/>
              </a:spcAft>
              <a:buSzPts val="2800"/>
              <a:buNone/>
              <a:defRPr>
                <a:latin typeface="Cardo"/>
                <a:ea typeface="Cardo"/>
                <a:cs typeface="Cardo"/>
                <a:sym typeface="Cardo"/>
              </a:defRPr>
            </a:lvl5pPr>
            <a:lvl6pPr lvl="5" rtl="0">
              <a:spcBef>
                <a:spcPts val="0"/>
              </a:spcBef>
              <a:spcAft>
                <a:spcPts val="0"/>
              </a:spcAft>
              <a:buSzPts val="2800"/>
              <a:buNone/>
              <a:defRPr>
                <a:latin typeface="Cardo"/>
                <a:ea typeface="Cardo"/>
                <a:cs typeface="Cardo"/>
                <a:sym typeface="Cardo"/>
              </a:defRPr>
            </a:lvl6pPr>
            <a:lvl7pPr lvl="6" rtl="0">
              <a:spcBef>
                <a:spcPts val="0"/>
              </a:spcBef>
              <a:spcAft>
                <a:spcPts val="0"/>
              </a:spcAft>
              <a:buSzPts val="2800"/>
              <a:buNone/>
              <a:defRPr>
                <a:latin typeface="Cardo"/>
                <a:ea typeface="Cardo"/>
                <a:cs typeface="Cardo"/>
                <a:sym typeface="Cardo"/>
              </a:defRPr>
            </a:lvl7pPr>
            <a:lvl8pPr lvl="7" rtl="0">
              <a:spcBef>
                <a:spcPts val="0"/>
              </a:spcBef>
              <a:spcAft>
                <a:spcPts val="0"/>
              </a:spcAft>
              <a:buSzPts val="2800"/>
              <a:buNone/>
              <a:defRPr>
                <a:latin typeface="Cardo"/>
                <a:ea typeface="Cardo"/>
                <a:cs typeface="Cardo"/>
                <a:sym typeface="Cardo"/>
              </a:defRPr>
            </a:lvl8pPr>
            <a:lvl9pPr lvl="8" rtl="0">
              <a:spcBef>
                <a:spcPts val="0"/>
              </a:spcBef>
              <a:spcAft>
                <a:spcPts val="0"/>
              </a:spcAft>
              <a:buSzPts val="2800"/>
              <a:buNone/>
              <a:defRPr>
                <a:latin typeface="Cardo"/>
                <a:ea typeface="Cardo"/>
                <a:cs typeface="Cardo"/>
                <a:sym typeface="Cardo"/>
              </a:defRPr>
            </a:lvl9pPr>
          </a:lstStyle>
          <a:p>
            <a:endParaRPr/>
          </a:p>
        </p:txBody>
      </p:sp>
      <p:sp>
        <p:nvSpPr>
          <p:cNvPr id="188" name="Google Shape;188;p19"/>
          <p:cNvSpPr txBox="1">
            <a:spLocks noGrp="1"/>
          </p:cNvSpPr>
          <p:nvPr>
            <p:ph type="subTitle" idx="1"/>
          </p:nvPr>
        </p:nvSpPr>
        <p:spPr>
          <a:xfrm>
            <a:off x="810196" y="2237700"/>
            <a:ext cx="2354700" cy="65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89" name="Google Shape;189;p19"/>
          <p:cNvSpPr txBox="1">
            <a:spLocks noGrp="1"/>
          </p:cNvSpPr>
          <p:nvPr>
            <p:ph type="title" idx="3"/>
          </p:nvPr>
        </p:nvSpPr>
        <p:spPr>
          <a:xfrm>
            <a:off x="3394642" y="1598375"/>
            <a:ext cx="2354700" cy="563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3600"/>
            </a:lvl1pPr>
            <a:lvl2pPr lvl="1" rtl="0">
              <a:spcBef>
                <a:spcPts val="0"/>
              </a:spcBef>
              <a:spcAft>
                <a:spcPts val="0"/>
              </a:spcAft>
              <a:buSzPts val="2800"/>
              <a:buNone/>
              <a:defRPr>
                <a:latin typeface="Cardo"/>
                <a:ea typeface="Cardo"/>
                <a:cs typeface="Cardo"/>
                <a:sym typeface="Cardo"/>
              </a:defRPr>
            </a:lvl2pPr>
            <a:lvl3pPr lvl="2" rtl="0">
              <a:spcBef>
                <a:spcPts val="0"/>
              </a:spcBef>
              <a:spcAft>
                <a:spcPts val="0"/>
              </a:spcAft>
              <a:buSzPts val="2800"/>
              <a:buNone/>
              <a:defRPr>
                <a:latin typeface="Cardo"/>
                <a:ea typeface="Cardo"/>
                <a:cs typeface="Cardo"/>
                <a:sym typeface="Cardo"/>
              </a:defRPr>
            </a:lvl3pPr>
            <a:lvl4pPr lvl="3" rtl="0">
              <a:spcBef>
                <a:spcPts val="0"/>
              </a:spcBef>
              <a:spcAft>
                <a:spcPts val="0"/>
              </a:spcAft>
              <a:buSzPts val="2800"/>
              <a:buNone/>
              <a:defRPr>
                <a:latin typeface="Cardo"/>
                <a:ea typeface="Cardo"/>
                <a:cs typeface="Cardo"/>
                <a:sym typeface="Cardo"/>
              </a:defRPr>
            </a:lvl4pPr>
            <a:lvl5pPr lvl="4" rtl="0">
              <a:spcBef>
                <a:spcPts val="0"/>
              </a:spcBef>
              <a:spcAft>
                <a:spcPts val="0"/>
              </a:spcAft>
              <a:buSzPts val="2800"/>
              <a:buNone/>
              <a:defRPr>
                <a:latin typeface="Cardo"/>
                <a:ea typeface="Cardo"/>
                <a:cs typeface="Cardo"/>
                <a:sym typeface="Cardo"/>
              </a:defRPr>
            </a:lvl5pPr>
            <a:lvl6pPr lvl="5" rtl="0">
              <a:spcBef>
                <a:spcPts val="0"/>
              </a:spcBef>
              <a:spcAft>
                <a:spcPts val="0"/>
              </a:spcAft>
              <a:buSzPts val="2800"/>
              <a:buNone/>
              <a:defRPr>
                <a:latin typeface="Cardo"/>
                <a:ea typeface="Cardo"/>
                <a:cs typeface="Cardo"/>
                <a:sym typeface="Cardo"/>
              </a:defRPr>
            </a:lvl6pPr>
            <a:lvl7pPr lvl="6" rtl="0">
              <a:spcBef>
                <a:spcPts val="0"/>
              </a:spcBef>
              <a:spcAft>
                <a:spcPts val="0"/>
              </a:spcAft>
              <a:buSzPts val="2800"/>
              <a:buNone/>
              <a:defRPr>
                <a:latin typeface="Cardo"/>
                <a:ea typeface="Cardo"/>
                <a:cs typeface="Cardo"/>
                <a:sym typeface="Cardo"/>
              </a:defRPr>
            </a:lvl7pPr>
            <a:lvl8pPr lvl="7" rtl="0">
              <a:spcBef>
                <a:spcPts val="0"/>
              </a:spcBef>
              <a:spcAft>
                <a:spcPts val="0"/>
              </a:spcAft>
              <a:buSzPts val="2800"/>
              <a:buNone/>
              <a:defRPr>
                <a:latin typeface="Cardo"/>
                <a:ea typeface="Cardo"/>
                <a:cs typeface="Cardo"/>
                <a:sym typeface="Cardo"/>
              </a:defRPr>
            </a:lvl8pPr>
            <a:lvl9pPr lvl="8" rtl="0">
              <a:spcBef>
                <a:spcPts val="0"/>
              </a:spcBef>
              <a:spcAft>
                <a:spcPts val="0"/>
              </a:spcAft>
              <a:buSzPts val="2800"/>
              <a:buNone/>
              <a:defRPr>
                <a:latin typeface="Cardo"/>
                <a:ea typeface="Cardo"/>
                <a:cs typeface="Cardo"/>
                <a:sym typeface="Cardo"/>
              </a:defRPr>
            </a:lvl9pPr>
          </a:lstStyle>
          <a:p>
            <a:endParaRPr/>
          </a:p>
        </p:txBody>
      </p:sp>
      <p:sp>
        <p:nvSpPr>
          <p:cNvPr id="190" name="Google Shape;190;p19"/>
          <p:cNvSpPr txBox="1">
            <a:spLocks noGrp="1"/>
          </p:cNvSpPr>
          <p:nvPr>
            <p:ph type="subTitle" idx="4"/>
          </p:nvPr>
        </p:nvSpPr>
        <p:spPr>
          <a:xfrm>
            <a:off x="3394642" y="2237700"/>
            <a:ext cx="2354700" cy="65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pic>
        <p:nvPicPr>
          <p:cNvPr id="191" name="Google Shape;191;p19"/>
          <p:cNvPicPr preferRelativeResize="0"/>
          <p:nvPr/>
        </p:nvPicPr>
        <p:blipFill rotWithShape="1">
          <a:blip r:embed="rId2">
            <a:alphaModFix/>
          </a:blip>
          <a:srcRect l="33936" t="44797"/>
          <a:stretch/>
        </p:blipFill>
        <p:spPr>
          <a:xfrm rot="3590597" flipH="1">
            <a:off x="6426476" y="-803922"/>
            <a:ext cx="2030326" cy="2208845"/>
          </a:xfrm>
          <a:prstGeom prst="rect">
            <a:avLst/>
          </a:prstGeom>
          <a:noFill/>
          <a:ln>
            <a:noFill/>
          </a:ln>
        </p:spPr>
      </p:pic>
      <p:pic>
        <p:nvPicPr>
          <p:cNvPr id="192" name="Google Shape;192;p19"/>
          <p:cNvPicPr preferRelativeResize="0"/>
          <p:nvPr/>
        </p:nvPicPr>
        <p:blipFill rotWithShape="1">
          <a:blip r:embed="rId3">
            <a:alphaModFix/>
          </a:blip>
          <a:srcRect l="72986"/>
          <a:stretch/>
        </p:blipFill>
        <p:spPr>
          <a:xfrm rot="5400000" flipH="1">
            <a:off x="7018826" y="3079975"/>
            <a:ext cx="845624" cy="3319926"/>
          </a:xfrm>
          <a:prstGeom prst="rect">
            <a:avLst/>
          </a:prstGeom>
          <a:noFill/>
          <a:ln>
            <a:noFill/>
          </a:ln>
        </p:spPr>
      </p:pic>
      <p:pic>
        <p:nvPicPr>
          <p:cNvPr id="193" name="Google Shape;193;p19"/>
          <p:cNvPicPr preferRelativeResize="0"/>
          <p:nvPr/>
        </p:nvPicPr>
        <p:blipFill rotWithShape="1">
          <a:blip r:embed="rId4">
            <a:alphaModFix/>
          </a:blip>
          <a:srcRect l="73659" t="27039" r="4716"/>
          <a:stretch/>
        </p:blipFill>
        <p:spPr>
          <a:xfrm rot="10800000" flipH="1">
            <a:off x="0" y="2155377"/>
            <a:ext cx="688548" cy="2752148"/>
          </a:xfrm>
          <a:prstGeom prst="rect">
            <a:avLst/>
          </a:prstGeom>
          <a:noFill/>
          <a:ln>
            <a:noFill/>
          </a:ln>
        </p:spPr>
      </p:pic>
      <p:sp>
        <p:nvSpPr>
          <p:cNvPr id="194" name="Google Shape;194;p19"/>
          <p:cNvSpPr txBox="1">
            <a:spLocks noGrp="1"/>
          </p:cNvSpPr>
          <p:nvPr>
            <p:ph type="title" idx="5"/>
          </p:nvPr>
        </p:nvSpPr>
        <p:spPr>
          <a:xfrm>
            <a:off x="5979104" y="1598375"/>
            <a:ext cx="2354700" cy="563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3600"/>
            </a:lvl1pPr>
            <a:lvl2pPr lvl="1" rtl="0">
              <a:spcBef>
                <a:spcPts val="0"/>
              </a:spcBef>
              <a:spcAft>
                <a:spcPts val="0"/>
              </a:spcAft>
              <a:buSzPts val="2800"/>
              <a:buNone/>
              <a:defRPr>
                <a:latin typeface="Cardo"/>
                <a:ea typeface="Cardo"/>
                <a:cs typeface="Cardo"/>
                <a:sym typeface="Cardo"/>
              </a:defRPr>
            </a:lvl2pPr>
            <a:lvl3pPr lvl="2" rtl="0">
              <a:spcBef>
                <a:spcPts val="0"/>
              </a:spcBef>
              <a:spcAft>
                <a:spcPts val="0"/>
              </a:spcAft>
              <a:buSzPts val="2800"/>
              <a:buNone/>
              <a:defRPr>
                <a:latin typeface="Cardo"/>
                <a:ea typeface="Cardo"/>
                <a:cs typeface="Cardo"/>
                <a:sym typeface="Cardo"/>
              </a:defRPr>
            </a:lvl3pPr>
            <a:lvl4pPr lvl="3" rtl="0">
              <a:spcBef>
                <a:spcPts val="0"/>
              </a:spcBef>
              <a:spcAft>
                <a:spcPts val="0"/>
              </a:spcAft>
              <a:buSzPts val="2800"/>
              <a:buNone/>
              <a:defRPr>
                <a:latin typeface="Cardo"/>
                <a:ea typeface="Cardo"/>
                <a:cs typeface="Cardo"/>
                <a:sym typeface="Cardo"/>
              </a:defRPr>
            </a:lvl4pPr>
            <a:lvl5pPr lvl="4" rtl="0">
              <a:spcBef>
                <a:spcPts val="0"/>
              </a:spcBef>
              <a:spcAft>
                <a:spcPts val="0"/>
              </a:spcAft>
              <a:buSzPts val="2800"/>
              <a:buNone/>
              <a:defRPr>
                <a:latin typeface="Cardo"/>
                <a:ea typeface="Cardo"/>
                <a:cs typeface="Cardo"/>
                <a:sym typeface="Cardo"/>
              </a:defRPr>
            </a:lvl5pPr>
            <a:lvl6pPr lvl="5" rtl="0">
              <a:spcBef>
                <a:spcPts val="0"/>
              </a:spcBef>
              <a:spcAft>
                <a:spcPts val="0"/>
              </a:spcAft>
              <a:buSzPts val="2800"/>
              <a:buNone/>
              <a:defRPr>
                <a:latin typeface="Cardo"/>
                <a:ea typeface="Cardo"/>
                <a:cs typeface="Cardo"/>
                <a:sym typeface="Cardo"/>
              </a:defRPr>
            </a:lvl6pPr>
            <a:lvl7pPr lvl="6" rtl="0">
              <a:spcBef>
                <a:spcPts val="0"/>
              </a:spcBef>
              <a:spcAft>
                <a:spcPts val="0"/>
              </a:spcAft>
              <a:buSzPts val="2800"/>
              <a:buNone/>
              <a:defRPr>
                <a:latin typeface="Cardo"/>
                <a:ea typeface="Cardo"/>
                <a:cs typeface="Cardo"/>
                <a:sym typeface="Cardo"/>
              </a:defRPr>
            </a:lvl7pPr>
            <a:lvl8pPr lvl="7" rtl="0">
              <a:spcBef>
                <a:spcPts val="0"/>
              </a:spcBef>
              <a:spcAft>
                <a:spcPts val="0"/>
              </a:spcAft>
              <a:buSzPts val="2800"/>
              <a:buNone/>
              <a:defRPr>
                <a:latin typeface="Cardo"/>
                <a:ea typeface="Cardo"/>
                <a:cs typeface="Cardo"/>
                <a:sym typeface="Cardo"/>
              </a:defRPr>
            </a:lvl8pPr>
            <a:lvl9pPr lvl="8" rtl="0">
              <a:spcBef>
                <a:spcPts val="0"/>
              </a:spcBef>
              <a:spcAft>
                <a:spcPts val="0"/>
              </a:spcAft>
              <a:buSzPts val="2800"/>
              <a:buNone/>
              <a:defRPr>
                <a:latin typeface="Cardo"/>
                <a:ea typeface="Cardo"/>
                <a:cs typeface="Cardo"/>
                <a:sym typeface="Cardo"/>
              </a:defRPr>
            </a:lvl9pPr>
          </a:lstStyle>
          <a:p>
            <a:endParaRPr/>
          </a:p>
        </p:txBody>
      </p:sp>
      <p:sp>
        <p:nvSpPr>
          <p:cNvPr id="195" name="Google Shape;195;p19"/>
          <p:cNvSpPr txBox="1">
            <a:spLocks noGrp="1"/>
          </p:cNvSpPr>
          <p:nvPr>
            <p:ph type="subTitle" idx="6"/>
          </p:nvPr>
        </p:nvSpPr>
        <p:spPr>
          <a:xfrm>
            <a:off x="5979104" y="2237700"/>
            <a:ext cx="2354700" cy="65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96" name="Google Shape;196;p19"/>
          <p:cNvSpPr txBox="1">
            <a:spLocks noGrp="1"/>
          </p:cNvSpPr>
          <p:nvPr>
            <p:ph type="title" idx="7"/>
          </p:nvPr>
        </p:nvSpPr>
        <p:spPr>
          <a:xfrm>
            <a:off x="810171" y="2905250"/>
            <a:ext cx="2354700" cy="563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3600"/>
            </a:lvl1pPr>
            <a:lvl2pPr lvl="1" rtl="0">
              <a:spcBef>
                <a:spcPts val="0"/>
              </a:spcBef>
              <a:spcAft>
                <a:spcPts val="0"/>
              </a:spcAft>
              <a:buSzPts val="2800"/>
              <a:buNone/>
              <a:defRPr>
                <a:latin typeface="Cardo"/>
                <a:ea typeface="Cardo"/>
                <a:cs typeface="Cardo"/>
                <a:sym typeface="Cardo"/>
              </a:defRPr>
            </a:lvl2pPr>
            <a:lvl3pPr lvl="2" rtl="0">
              <a:spcBef>
                <a:spcPts val="0"/>
              </a:spcBef>
              <a:spcAft>
                <a:spcPts val="0"/>
              </a:spcAft>
              <a:buSzPts val="2800"/>
              <a:buNone/>
              <a:defRPr>
                <a:latin typeface="Cardo"/>
                <a:ea typeface="Cardo"/>
                <a:cs typeface="Cardo"/>
                <a:sym typeface="Cardo"/>
              </a:defRPr>
            </a:lvl3pPr>
            <a:lvl4pPr lvl="3" rtl="0">
              <a:spcBef>
                <a:spcPts val="0"/>
              </a:spcBef>
              <a:spcAft>
                <a:spcPts val="0"/>
              </a:spcAft>
              <a:buSzPts val="2800"/>
              <a:buNone/>
              <a:defRPr>
                <a:latin typeface="Cardo"/>
                <a:ea typeface="Cardo"/>
                <a:cs typeface="Cardo"/>
                <a:sym typeface="Cardo"/>
              </a:defRPr>
            </a:lvl4pPr>
            <a:lvl5pPr lvl="4" rtl="0">
              <a:spcBef>
                <a:spcPts val="0"/>
              </a:spcBef>
              <a:spcAft>
                <a:spcPts val="0"/>
              </a:spcAft>
              <a:buSzPts val="2800"/>
              <a:buNone/>
              <a:defRPr>
                <a:latin typeface="Cardo"/>
                <a:ea typeface="Cardo"/>
                <a:cs typeface="Cardo"/>
                <a:sym typeface="Cardo"/>
              </a:defRPr>
            </a:lvl5pPr>
            <a:lvl6pPr lvl="5" rtl="0">
              <a:spcBef>
                <a:spcPts val="0"/>
              </a:spcBef>
              <a:spcAft>
                <a:spcPts val="0"/>
              </a:spcAft>
              <a:buSzPts val="2800"/>
              <a:buNone/>
              <a:defRPr>
                <a:latin typeface="Cardo"/>
                <a:ea typeface="Cardo"/>
                <a:cs typeface="Cardo"/>
                <a:sym typeface="Cardo"/>
              </a:defRPr>
            </a:lvl6pPr>
            <a:lvl7pPr lvl="6" rtl="0">
              <a:spcBef>
                <a:spcPts val="0"/>
              </a:spcBef>
              <a:spcAft>
                <a:spcPts val="0"/>
              </a:spcAft>
              <a:buSzPts val="2800"/>
              <a:buNone/>
              <a:defRPr>
                <a:latin typeface="Cardo"/>
                <a:ea typeface="Cardo"/>
                <a:cs typeface="Cardo"/>
                <a:sym typeface="Cardo"/>
              </a:defRPr>
            </a:lvl7pPr>
            <a:lvl8pPr lvl="7" rtl="0">
              <a:spcBef>
                <a:spcPts val="0"/>
              </a:spcBef>
              <a:spcAft>
                <a:spcPts val="0"/>
              </a:spcAft>
              <a:buSzPts val="2800"/>
              <a:buNone/>
              <a:defRPr>
                <a:latin typeface="Cardo"/>
                <a:ea typeface="Cardo"/>
                <a:cs typeface="Cardo"/>
                <a:sym typeface="Cardo"/>
              </a:defRPr>
            </a:lvl8pPr>
            <a:lvl9pPr lvl="8" rtl="0">
              <a:spcBef>
                <a:spcPts val="0"/>
              </a:spcBef>
              <a:spcAft>
                <a:spcPts val="0"/>
              </a:spcAft>
              <a:buSzPts val="2800"/>
              <a:buNone/>
              <a:defRPr>
                <a:latin typeface="Cardo"/>
                <a:ea typeface="Cardo"/>
                <a:cs typeface="Cardo"/>
                <a:sym typeface="Cardo"/>
              </a:defRPr>
            </a:lvl9pPr>
          </a:lstStyle>
          <a:p>
            <a:endParaRPr/>
          </a:p>
        </p:txBody>
      </p:sp>
      <p:sp>
        <p:nvSpPr>
          <p:cNvPr id="197" name="Google Shape;197;p19"/>
          <p:cNvSpPr txBox="1">
            <a:spLocks noGrp="1"/>
          </p:cNvSpPr>
          <p:nvPr>
            <p:ph type="subTitle" idx="8"/>
          </p:nvPr>
        </p:nvSpPr>
        <p:spPr>
          <a:xfrm>
            <a:off x="810171" y="3544575"/>
            <a:ext cx="2354700" cy="65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98" name="Google Shape;198;p19"/>
          <p:cNvSpPr txBox="1">
            <a:spLocks noGrp="1"/>
          </p:cNvSpPr>
          <p:nvPr>
            <p:ph type="title" idx="9"/>
          </p:nvPr>
        </p:nvSpPr>
        <p:spPr>
          <a:xfrm>
            <a:off x="3394642" y="2905250"/>
            <a:ext cx="2354700" cy="563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3600"/>
            </a:lvl1pPr>
            <a:lvl2pPr lvl="1" rtl="0">
              <a:spcBef>
                <a:spcPts val="0"/>
              </a:spcBef>
              <a:spcAft>
                <a:spcPts val="0"/>
              </a:spcAft>
              <a:buSzPts val="2800"/>
              <a:buNone/>
              <a:defRPr>
                <a:latin typeface="Cardo"/>
                <a:ea typeface="Cardo"/>
                <a:cs typeface="Cardo"/>
                <a:sym typeface="Cardo"/>
              </a:defRPr>
            </a:lvl2pPr>
            <a:lvl3pPr lvl="2" rtl="0">
              <a:spcBef>
                <a:spcPts val="0"/>
              </a:spcBef>
              <a:spcAft>
                <a:spcPts val="0"/>
              </a:spcAft>
              <a:buSzPts val="2800"/>
              <a:buNone/>
              <a:defRPr>
                <a:latin typeface="Cardo"/>
                <a:ea typeface="Cardo"/>
                <a:cs typeface="Cardo"/>
                <a:sym typeface="Cardo"/>
              </a:defRPr>
            </a:lvl3pPr>
            <a:lvl4pPr lvl="3" rtl="0">
              <a:spcBef>
                <a:spcPts val="0"/>
              </a:spcBef>
              <a:spcAft>
                <a:spcPts val="0"/>
              </a:spcAft>
              <a:buSzPts val="2800"/>
              <a:buNone/>
              <a:defRPr>
                <a:latin typeface="Cardo"/>
                <a:ea typeface="Cardo"/>
                <a:cs typeface="Cardo"/>
                <a:sym typeface="Cardo"/>
              </a:defRPr>
            </a:lvl4pPr>
            <a:lvl5pPr lvl="4" rtl="0">
              <a:spcBef>
                <a:spcPts val="0"/>
              </a:spcBef>
              <a:spcAft>
                <a:spcPts val="0"/>
              </a:spcAft>
              <a:buSzPts val="2800"/>
              <a:buNone/>
              <a:defRPr>
                <a:latin typeface="Cardo"/>
                <a:ea typeface="Cardo"/>
                <a:cs typeface="Cardo"/>
                <a:sym typeface="Cardo"/>
              </a:defRPr>
            </a:lvl5pPr>
            <a:lvl6pPr lvl="5" rtl="0">
              <a:spcBef>
                <a:spcPts val="0"/>
              </a:spcBef>
              <a:spcAft>
                <a:spcPts val="0"/>
              </a:spcAft>
              <a:buSzPts val="2800"/>
              <a:buNone/>
              <a:defRPr>
                <a:latin typeface="Cardo"/>
                <a:ea typeface="Cardo"/>
                <a:cs typeface="Cardo"/>
                <a:sym typeface="Cardo"/>
              </a:defRPr>
            </a:lvl6pPr>
            <a:lvl7pPr lvl="6" rtl="0">
              <a:spcBef>
                <a:spcPts val="0"/>
              </a:spcBef>
              <a:spcAft>
                <a:spcPts val="0"/>
              </a:spcAft>
              <a:buSzPts val="2800"/>
              <a:buNone/>
              <a:defRPr>
                <a:latin typeface="Cardo"/>
                <a:ea typeface="Cardo"/>
                <a:cs typeface="Cardo"/>
                <a:sym typeface="Cardo"/>
              </a:defRPr>
            </a:lvl7pPr>
            <a:lvl8pPr lvl="7" rtl="0">
              <a:spcBef>
                <a:spcPts val="0"/>
              </a:spcBef>
              <a:spcAft>
                <a:spcPts val="0"/>
              </a:spcAft>
              <a:buSzPts val="2800"/>
              <a:buNone/>
              <a:defRPr>
                <a:latin typeface="Cardo"/>
                <a:ea typeface="Cardo"/>
                <a:cs typeface="Cardo"/>
                <a:sym typeface="Cardo"/>
              </a:defRPr>
            </a:lvl8pPr>
            <a:lvl9pPr lvl="8" rtl="0">
              <a:spcBef>
                <a:spcPts val="0"/>
              </a:spcBef>
              <a:spcAft>
                <a:spcPts val="0"/>
              </a:spcAft>
              <a:buSzPts val="2800"/>
              <a:buNone/>
              <a:defRPr>
                <a:latin typeface="Cardo"/>
                <a:ea typeface="Cardo"/>
                <a:cs typeface="Cardo"/>
                <a:sym typeface="Cardo"/>
              </a:defRPr>
            </a:lvl9pPr>
          </a:lstStyle>
          <a:p>
            <a:endParaRPr/>
          </a:p>
        </p:txBody>
      </p:sp>
      <p:sp>
        <p:nvSpPr>
          <p:cNvPr id="199" name="Google Shape;199;p19"/>
          <p:cNvSpPr txBox="1">
            <a:spLocks noGrp="1"/>
          </p:cNvSpPr>
          <p:nvPr>
            <p:ph type="subTitle" idx="13"/>
          </p:nvPr>
        </p:nvSpPr>
        <p:spPr>
          <a:xfrm>
            <a:off x="3394642" y="3544575"/>
            <a:ext cx="2354700" cy="65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00" name="Google Shape;200;p19"/>
          <p:cNvSpPr txBox="1">
            <a:spLocks noGrp="1"/>
          </p:cNvSpPr>
          <p:nvPr>
            <p:ph type="title" idx="14"/>
          </p:nvPr>
        </p:nvSpPr>
        <p:spPr>
          <a:xfrm>
            <a:off x="5979079" y="2905250"/>
            <a:ext cx="2354700" cy="563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3600"/>
            </a:lvl1pPr>
            <a:lvl2pPr lvl="1" rtl="0">
              <a:spcBef>
                <a:spcPts val="0"/>
              </a:spcBef>
              <a:spcAft>
                <a:spcPts val="0"/>
              </a:spcAft>
              <a:buSzPts val="2800"/>
              <a:buNone/>
              <a:defRPr>
                <a:latin typeface="Cardo"/>
                <a:ea typeface="Cardo"/>
                <a:cs typeface="Cardo"/>
                <a:sym typeface="Cardo"/>
              </a:defRPr>
            </a:lvl2pPr>
            <a:lvl3pPr lvl="2" rtl="0">
              <a:spcBef>
                <a:spcPts val="0"/>
              </a:spcBef>
              <a:spcAft>
                <a:spcPts val="0"/>
              </a:spcAft>
              <a:buSzPts val="2800"/>
              <a:buNone/>
              <a:defRPr>
                <a:latin typeface="Cardo"/>
                <a:ea typeface="Cardo"/>
                <a:cs typeface="Cardo"/>
                <a:sym typeface="Cardo"/>
              </a:defRPr>
            </a:lvl3pPr>
            <a:lvl4pPr lvl="3" rtl="0">
              <a:spcBef>
                <a:spcPts val="0"/>
              </a:spcBef>
              <a:spcAft>
                <a:spcPts val="0"/>
              </a:spcAft>
              <a:buSzPts val="2800"/>
              <a:buNone/>
              <a:defRPr>
                <a:latin typeface="Cardo"/>
                <a:ea typeface="Cardo"/>
                <a:cs typeface="Cardo"/>
                <a:sym typeface="Cardo"/>
              </a:defRPr>
            </a:lvl4pPr>
            <a:lvl5pPr lvl="4" rtl="0">
              <a:spcBef>
                <a:spcPts val="0"/>
              </a:spcBef>
              <a:spcAft>
                <a:spcPts val="0"/>
              </a:spcAft>
              <a:buSzPts val="2800"/>
              <a:buNone/>
              <a:defRPr>
                <a:latin typeface="Cardo"/>
                <a:ea typeface="Cardo"/>
                <a:cs typeface="Cardo"/>
                <a:sym typeface="Cardo"/>
              </a:defRPr>
            </a:lvl5pPr>
            <a:lvl6pPr lvl="5" rtl="0">
              <a:spcBef>
                <a:spcPts val="0"/>
              </a:spcBef>
              <a:spcAft>
                <a:spcPts val="0"/>
              </a:spcAft>
              <a:buSzPts val="2800"/>
              <a:buNone/>
              <a:defRPr>
                <a:latin typeface="Cardo"/>
                <a:ea typeface="Cardo"/>
                <a:cs typeface="Cardo"/>
                <a:sym typeface="Cardo"/>
              </a:defRPr>
            </a:lvl6pPr>
            <a:lvl7pPr lvl="6" rtl="0">
              <a:spcBef>
                <a:spcPts val="0"/>
              </a:spcBef>
              <a:spcAft>
                <a:spcPts val="0"/>
              </a:spcAft>
              <a:buSzPts val="2800"/>
              <a:buNone/>
              <a:defRPr>
                <a:latin typeface="Cardo"/>
                <a:ea typeface="Cardo"/>
                <a:cs typeface="Cardo"/>
                <a:sym typeface="Cardo"/>
              </a:defRPr>
            </a:lvl7pPr>
            <a:lvl8pPr lvl="7" rtl="0">
              <a:spcBef>
                <a:spcPts val="0"/>
              </a:spcBef>
              <a:spcAft>
                <a:spcPts val="0"/>
              </a:spcAft>
              <a:buSzPts val="2800"/>
              <a:buNone/>
              <a:defRPr>
                <a:latin typeface="Cardo"/>
                <a:ea typeface="Cardo"/>
                <a:cs typeface="Cardo"/>
                <a:sym typeface="Cardo"/>
              </a:defRPr>
            </a:lvl8pPr>
            <a:lvl9pPr lvl="8" rtl="0">
              <a:spcBef>
                <a:spcPts val="0"/>
              </a:spcBef>
              <a:spcAft>
                <a:spcPts val="0"/>
              </a:spcAft>
              <a:buSzPts val="2800"/>
              <a:buNone/>
              <a:defRPr>
                <a:latin typeface="Cardo"/>
                <a:ea typeface="Cardo"/>
                <a:cs typeface="Cardo"/>
                <a:sym typeface="Cardo"/>
              </a:defRPr>
            </a:lvl9pPr>
          </a:lstStyle>
          <a:p>
            <a:endParaRPr/>
          </a:p>
        </p:txBody>
      </p:sp>
      <p:sp>
        <p:nvSpPr>
          <p:cNvPr id="201" name="Google Shape;201;p19"/>
          <p:cNvSpPr txBox="1">
            <a:spLocks noGrp="1"/>
          </p:cNvSpPr>
          <p:nvPr>
            <p:ph type="subTitle" idx="15"/>
          </p:nvPr>
        </p:nvSpPr>
        <p:spPr>
          <a:xfrm>
            <a:off x="5979079" y="3544575"/>
            <a:ext cx="2354700" cy="65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pic>
        <p:nvPicPr>
          <p:cNvPr id="202" name="Google Shape;202;p19"/>
          <p:cNvPicPr preferRelativeResize="0"/>
          <p:nvPr/>
        </p:nvPicPr>
        <p:blipFill>
          <a:blip r:embed="rId5">
            <a:alphaModFix/>
          </a:blip>
          <a:stretch>
            <a:fillRect/>
          </a:stretch>
        </p:blipFill>
        <p:spPr>
          <a:xfrm rot="-4508173">
            <a:off x="35382" y="4214481"/>
            <a:ext cx="1625004" cy="1767415"/>
          </a:xfrm>
          <a:prstGeom prst="rect">
            <a:avLst/>
          </a:prstGeom>
          <a:noFill/>
          <a:ln>
            <a:noFill/>
          </a:ln>
        </p:spPr>
      </p:pic>
      <p:pic>
        <p:nvPicPr>
          <p:cNvPr id="203" name="Google Shape;203;p19"/>
          <p:cNvPicPr preferRelativeResize="0"/>
          <p:nvPr/>
        </p:nvPicPr>
        <p:blipFill>
          <a:blip r:embed="rId6">
            <a:alphaModFix/>
          </a:blip>
          <a:stretch>
            <a:fillRect/>
          </a:stretch>
        </p:blipFill>
        <p:spPr>
          <a:xfrm rot="-7221643" flipH="1">
            <a:off x="7652665" y="4314244"/>
            <a:ext cx="2248446" cy="1097234"/>
          </a:xfrm>
          <a:prstGeom prst="rect">
            <a:avLst/>
          </a:prstGeom>
          <a:noFill/>
          <a:ln>
            <a:noFill/>
          </a:ln>
        </p:spPr>
      </p:pic>
      <p:pic>
        <p:nvPicPr>
          <p:cNvPr id="204" name="Google Shape;204;p19"/>
          <p:cNvPicPr preferRelativeResize="0"/>
          <p:nvPr/>
        </p:nvPicPr>
        <p:blipFill>
          <a:blip r:embed="rId6">
            <a:alphaModFix/>
          </a:blip>
          <a:stretch>
            <a:fillRect/>
          </a:stretch>
        </p:blipFill>
        <p:spPr>
          <a:xfrm rot="1494581" flipH="1">
            <a:off x="5293276" y="-359428"/>
            <a:ext cx="2850846" cy="1391208"/>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Quote">
  <p:cSld name="CUSTOM_1">
    <p:spTree>
      <p:nvGrpSpPr>
        <p:cNvPr id="1" name="Shape 205"/>
        <p:cNvGrpSpPr/>
        <p:nvPr/>
      </p:nvGrpSpPr>
      <p:grpSpPr>
        <a:xfrm>
          <a:off x="0" y="0"/>
          <a:ext cx="0" cy="0"/>
          <a:chOff x="0" y="0"/>
          <a:chExt cx="0" cy="0"/>
        </a:xfrm>
      </p:grpSpPr>
      <p:sp>
        <p:nvSpPr>
          <p:cNvPr id="206" name="Google Shape;206;p20"/>
          <p:cNvSpPr txBox="1">
            <a:spLocks noGrp="1"/>
          </p:cNvSpPr>
          <p:nvPr>
            <p:ph type="title"/>
          </p:nvPr>
        </p:nvSpPr>
        <p:spPr>
          <a:xfrm>
            <a:off x="1295350" y="1541375"/>
            <a:ext cx="6553200" cy="1496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800"/>
              <a:buNone/>
              <a:defRPr>
                <a:solidFill>
                  <a:schemeClr val="accent3"/>
                </a:solidFill>
                <a:latin typeface="Be Vietnam"/>
                <a:ea typeface="Be Vietnam"/>
                <a:cs typeface="Be Vietnam"/>
                <a:sym typeface="Be Vietnam"/>
              </a:defRPr>
            </a:lvl1pPr>
            <a:lvl2pPr lvl="1" rtl="0">
              <a:spcBef>
                <a:spcPts val="0"/>
              </a:spcBef>
              <a:spcAft>
                <a:spcPts val="0"/>
              </a:spcAft>
              <a:buSzPts val="2800"/>
              <a:buNone/>
              <a:defRPr>
                <a:latin typeface="Cardo"/>
                <a:ea typeface="Cardo"/>
                <a:cs typeface="Cardo"/>
                <a:sym typeface="Cardo"/>
              </a:defRPr>
            </a:lvl2pPr>
            <a:lvl3pPr lvl="2" rtl="0">
              <a:spcBef>
                <a:spcPts val="0"/>
              </a:spcBef>
              <a:spcAft>
                <a:spcPts val="0"/>
              </a:spcAft>
              <a:buSzPts val="2800"/>
              <a:buNone/>
              <a:defRPr>
                <a:latin typeface="Cardo"/>
                <a:ea typeface="Cardo"/>
                <a:cs typeface="Cardo"/>
                <a:sym typeface="Cardo"/>
              </a:defRPr>
            </a:lvl3pPr>
            <a:lvl4pPr lvl="3" rtl="0">
              <a:spcBef>
                <a:spcPts val="0"/>
              </a:spcBef>
              <a:spcAft>
                <a:spcPts val="0"/>
              </a:spcAft>
              <a:buSzPts val="2800"/>
              <a:buNone/>
              <a:defRPr>
                <a:latin typeface="Cardo"/>
                <a:ea typeface="Cardo"/>
                <a:cs typeface="Cardo"/>
                <a:sym typeface="Cardo"/>
              </a:defRPr>
            </a:lvl4pPr>
            <a:lvl5pPr lvl="4" rtl="0">
              <a:spcBef>
                <a:spcPts val="0"/>
              </a:spcBef>
              <a:spcAft>
                <a:spcPts val="0"/>
              </a:spcAft>
              <a:buSzPts val="2800"/>
              <a:buNone/>
              <a:defRPr>
                <a:latin typeface="Cardo"/>
                <a:ea typeface="Cardo"/>
                <a:cs typeface="Cardo"/>
                <a:sym typeface="Cardo"/>
              </a:defRPr>
            </a:lvl5pPr>
            <a:lvl6pPr lvl="5" rtl="0">
              <a:spcBef>
                <a:spcPts val="0"/>
              </a:spcBef>
              <a:spcAft>
                <a:spcPts val="0"/>
              </a:spcAft>
              <a:buSzPts val="2800"/>
              <a:buNone/>
              <a:defRPr>
                <a:latin typeface="Cardo"/>
                <a:ea typeface="Cardo"/>
                <a:cs typeface="Cardo"/>
                <a:sym typeface="Cardo"/>
              </a:defRPr>
            </a:lvl6pPr>
            <a:lvl7pPr lvl="6" rtl="0">
              <a:spcBef>
                <a:spcPts val="0"/>
              </a:spcBef>
              <a:spcAft>
                <a:spcPts val="0"/>
              </a:spcAft>
              <a:buSzPts val="2800"/>
              <a:buNone/>
              <a:defRPr>
                <a:latin typeface="Cardo"/>
                <a:ea typeface="Cardo"/>
                <a:cs typeface="Cardo"/>
                <a:sym typeface="Cardo"/>
              </a:defRPr>
            </a:lvl7pPr>
            <a:lvl8pPr lvl="7" rtl="0">
              <a:spcBef>
                <a:spcPts val="0"/>
              </a:spcBef>
              <a:spcAft>
                <a:spcPts val="0"/>
              </a:spcAft>
              <a:buSzPts val="2800"/>
              <a:buNone/>
              <a:defRPr>
                <a:latin typeface="Cardo"/>
                <a:ea typeface="Cardo"/>
                <a:cs typeface="Cardo"/>
                <a:sym typeface="Cardo"/>
              </a:defRPr>
            </a:lvl8pPr>
            <a:lvl9pPr lvl="8" rtl="0">
              <a:spcBef>
                <a:spcPts val="0"/>
              </a:spcBef>
              <a:spcAft>
                <a:spcPts val="0"/>
              </a:spcAft>
              <a:buSzPts val="2800"/>
              <a:buNone/>
              <a:defRPr>
                <a:latin typeface="Cardo"/>
                <a:ea typeface="Cardo"/>
                <a:cs typeface="Cardo"/>
                <a:sym typeface="Cardo"/>
              </a:defRPr>
            </a:lvl9pPr>
          </a:lstStyle>
          <a:p>
            <a:endParaRPr/>
          </a:p>
        </p:txBody>
      </p:sp>
      <p:sp>
        <p:nvSpPr>
          <p:cNvPr id="207" name="Google Shape;207;p20"/>
          <p:cNvSpPr txBox="1">
            <a:spLocks noGrp="1"/>
          </p:cNvSpPr>
          <p:nvPr>
            <p:ph type="subTitle" idx="1"/>
          </p:nvPr>
        </p:nvSpPr>
        <p:spPr>
          <a:xfrm>
            <a:off x="2695563" y="3037750"/>
            <a:ext cx="5153100" cy="653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800"/>
              <a:buNone/>
              <a:defRPr sz="3600">
                <a:solidFill>
                  <a:srgbClr val="000000"/>
                </a:solidFill>
                <a:latin typeface="Just Another Hand"/>
                <a:ea typeface="Just Another Hand"/>
                <a:cs typeface="Just Another Hand"/>
                <a:sym typeface="Just Another Hand"/>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pic>
        <p:nvPicPr>
          <p:cNvPr id="208" name="Google Shape;208;p20"/>
          <p:cNvPicPr preferRelativeResize="0"/>
          <p:nvPr/>
        </p:nvPicPr>
        <p:blipFill rotWithShape="1">
          <a:blip r:embed="rId2">
            <a:alphaModFix/>
          </a:blip>
          <a:srcRect l="33936" t="44797"/>
          <a:stretch/>
        </p:blipFill>
        <p:spPr>
          <a:xfrm rot="3590598" flipH="1">
            <a:off x="960616" y="2946663"/>
            <a:ext cx="1953441" cy="2208852"/>
          </a:xfrm>
          <a:prstGeom prst="rect">
            <a:avLst/>
          </a:prstGeom>
          <a:noFill/>
          <a:ln>
            <a:noFill/>
          </a:ln>
        </p:spPr>
      </p:pic>
      <p:pic>
        <p:nvPicPr>
          <p:cNvPr id="209" name="Google Shape;209;p20"/>
          <p:cNvPicPr preferRelativeResize="0"/>
          <p:nvPr/>
        </p:nvPicPr>
        <p:blipFill rotWithShape="1">
          <a:blip r:embed="rId2">
            <a:alphaModFix/>
          </a:blip>
          <a:srcRect l="198" t="-864" r="54801" b="64550"/>
          <a:stretch/>
        </p:blipFill>
        <p:spPr>
          <a:xfrm rot="-2066696" flipH="1">
            <a:off x="398975" y="366907"/>
            <a:ext cx="1209096" cy="1270309"/>
          </a:xfrm>
          <a:prstGeom prst="rect">
            <a:avLst/>
          </a:prstGeom>
          <a:noFill/>
          <a:ln>
            <a:noFill/>
          </a:ln>
        </p:spPr>
      </p:pic>
      <p:pic>
        <p:nvPicPr>
          <p:cNvPr id="210" name="Google Shape;210;p20"/>
          <p:cNvPicPr preferRelativeResize="0"/>
          <p:nvPr/>
        </p:nvPicPr>
        <p:blipFill rotWithShape="1">
          <a:blip r:embed="rId2">
            <a:alphaModFix/>
          </a:blip>
          <a:srcRect l="33936" t="44797"/>
          <a:stretch/>
        </p:blipFill>
        <p:spPr>
          <a:xfrm rot="-7437567" flipH="1">
            <a:off x="7776980" y="347614"/>
            <a:ext cx="866689" cy="942920"/>
          </a:xfrm>
          <a:prstGeom prst="rect">
            <a:avLst/>
          </a:prstGeom>
          <a:noFill/>
          <a:ln>
            <a:noFill/>
          </a:ln>
        </p:spPr>
      </p:pic>
      <p:pic>
        <p:nvPicPr>
          <p:cNvPr id="211" name="Google Shape;211;p20"/>
          <p:cNvPicPr preferRelativeResize="0"/>
          <p:nvPr/>
        </p:nvPicPr>
        <p:blipFill rotWithShape="1">
          <a:blip r:embed="rId2">
            <a:alphaModFix/>
          </a:blip>
          <a:srcRect l="33936" t="44797"/>
          <a:stretch/>
        </p:blipFill>
        <p:spPr>
          <a:xfrm rot="-3497073" flipH="1">
            <a:off x="7262298" y="906895"/>
            <a:ext cx="402981" cy="438413"/>
          </a:xfrm>
          <a:prstGeom prst="rect">
            <a:avLst/>
          </a:prstGeom>
          <a:noFill/>
          <a:ln>
            <a:noFill/>
          </a:ln>
        </p:spPr>
      </p:pic>
      <p:pic>
        <p:nvPicPr>
          <p:cNvPr id="212" name="Google Shape;212;p20"/>
          <p:cNvPicPr preferRelativeResize="0"/>
          <p:nvPr/>
        </p:nvPicPr>
        <p:blipFill>
          <a:blip r:embed="rId3">
            <a:alphaModFix/>
          </a:blip>
          <a:stretch>
            <a:fillRect/>
          </a:stretch>
        </p:blipFill>
        <p:spPr>
          <a:xfrm rot="9577217">
            <a:off x="-373995" y="3578884"/>
            <a:ext cx="2488641" cy="1214405"/>
          </a:xfrm>
          <a:prstGeom prst="rect">
            <a:avLst/>
          </a:prstGeom>
          <a:noFill/>
          <a:ln>
            <a:noFill/>
          </a:ln>
        </p:spPr>
      </p:pic>
      <p:pic>
        <p:nvPicPr>
          <p:cNvPr id="213" name="Google Shape;213;p20"/>
          <p:cNvPicPr preferRelativeResize="0"/>
          <p:nvPr/>
        </p:nvPicPr>
        <p:blipFill>
          <a:blip r:embed="rId4">
            <a:alphaModFix/>
          </a:blip>
          <a:stretch>
            <a:fillRect/>
          </a:stretch>
        </p:blipFill>
        <p:spPr>
          <a:xfrm rot="-9536906">
            <a:off x="7822233" y="3358311"/>
            <a:ext cx="1662056" cy="1807680"/>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6"/>
        <p:cNvGrpSpPr/>
        <p:nvPr/>
      </p:nvGrpSpPr>
      <p:grpSpPr>
        <a:xfrm>
          <a:off x="0" y="0"/>
          <a:ext cx="0" cy="0"/>
          <a:chOff x="0" y="0"/>
          <a:chExt cx="0" cy="0"/>
        </a:xfrm>
      </p:grpSpPr>
      <p:sp>
        <p:nvSpPr>
          <p:cNvPr id="17" name="Google Shape;17;p3"/>
          <p:cNvSpPr txBox="1">
            <a:spLocks noGrp="1"/>
          </p:cNvSpPr>
          <p:nvPr>
            <p:ph type="title"/>
          </p:nvPr>
        </p:nvSpPr>
        <p:spPr>
          <a:xfrm>
            <a:off x="717425" y="2474700"/>
            <a:ext cx="77091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52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8" name="Google Shape;18;p3"/>
          <p:cNvSpPr txBox="1">
            <a:spLocks noGrp="1"/>
          </p:cNvSpPr>
          <p:nvPr>
            <p:ph type="title" idx="2" hasCustomPrompt="1"/>
          </p:nvPr>
        </p:nvSpPr>
        <p:spPr>
          <a:xfrm>
            <a:off x="3113375" y="665050"/>
            <a:ext cx="2917200" cy="1714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2000"/>
              <a:buNone/>
              <a:defRPr sz="10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9" name="Google Shape;19;p3"/>
          <p:cNvSpPr txBox="1">
            <a:spLocks noGrp="1"/>
          </p:cNvSpPr>
          <p:nvPr>
            <p:ph type="subTitle" idx="1"/>
          </p:nvPr>
        </p:nvSpPr>
        <p:spPr>
          <a:xfrm>
            <a:off x="2438975" y="3597500"/>
            <a:ext cx="4266000" cy="2826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800"/>
              <a:buNone/>
              <a:defRPr sz="1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20" name="Google Shape;20;p3"/>
          <p:cNvPicPr preferRelativeResize="0"/>
          <p:nvPr/>
        </p:nvPicPr>
        <p:blipFill rotWithShape="1">
          <a:blip r:embed="rId2">
            <a:alphaModFix/>
          </a:blip>
          <a:srcRect b="66177"/>
          <a:stretch/>
        </p:blipFill>
        <p:spPr>
          <a:xfrm rot="5400000">
            <a:off x="5696702" y="1712950"/>
            <a:ext cx="5176873" cy="1750973"/>
          </a:xfrm>
          <a:prstGeom prst="rect">
            <a:avLst/>
          </a:prstGeom>
          <a:noFill/>
          <a:ln>
            <a:noFill/>
          </a:ln>
        </p:spPr>
      </p:pic>
      <p:pic>
        <p:nvPicPr>
          <p:cNvPr id="21" name="Google Shape;21;p3"/>
          <p:cNvPicPr preferRelativeResize="0"/>
          <p:nvPr/>
        </p:nvPicPr>
        <p:blipFill rotWithShape="1">
          <a:blip r:embed="rId2">
            <a:alphaModFix/>
          </a:blip>
          <a:srcRect t="66177"/>
          <a:stretch/>
        </p:blipFill>
        <p:spPr>
          <a:xfrm rot="5400000">
            <a:off x="-1729623" y="1712950"/>
            <a:ext cx="5176873" cy="1750973"/>
          </a:xfrm>
          <a:prstGeom prst="rect">
            <a:avLst/>
          </a:prstGeom>
          <a:noFill/>
          <a:ln>
            <a:noFill/>
          </a:ln>
        </p:spPr>
      </p:pic>
      <p:pic>
        <p:nvPicPr>
          <p:cNvPr id="22" name="Google Shape;22;p3"/>
          <p:cNvPicPr preferRelativeResize="0"/>
          <p:nvPr/>
        </p:nvPicPr>
        <p:blipFill>
          <a:blip r:embed="rId3">
            <a:alphaModFix/>
          </a:blip>
          <a:stretch>
            <a:fillRect/>
          </a:stretch>
        </p:blipFill>
        <p:spPr>
          <a:xfrm rot="-2117665">
            <a:off x="5892008" y="-1636"/>
            <a:ext cx="2655362" cy="1295772"/>
          </a:xfrm>
          <a:prstGeom prst="rect">
            <a:avLst/>
          </a:prstGeom>
          <a:noFill/>
          <a:ln>
            <a:noFill/>
          </a:ln>
        </p:spPr>
      </p:pic>
      <p:pic>
        <p:nvPicPr>
          <p:cNvPr id="23" name="Google Shape;23;p3"/>
          <p:cNvPicPr preferRelativeResize="0"/>
          <p:nvPr/>
        </p:nvPicPr>
        <p:blipFill>
          <a:blip r:embed="rId4">
            <a:alphaModFix/>
          </a:blip>
          <a:stretch>
            <a:fillRect/>
          </a:stretch>
        </p:blipFill>
        <p:spPr>
          <a:xfrm rot="-5913403">
            <a:off x="3766286" y="4008432"/>
            <a:ext cx="1721978" cy="1872855"/>
          </a:xfrm>
          <a:prstGeom prst="rect">
            <a:avLst/>
          </a:prstGeom>
          <a:noFill/>
          <a:ln>
            <a:noFill/>
          </a:ln>
        </p:spPr>
      </p:pic>
      <p:pic>
        <p:nvPicPr>
          <p:cNvPr id="24" name="Google Shape;24;p3"/>
          <p:cNvPicPr preferRelativeResize="0"/>
          <p:nvPr/>
        </p:nvPicPr>
        <p:blipFill>
          <a:blip r:embed="rId4">
            <a:alphaModFix/>
          </a:blip>
          <a:stretch>
            <a:fillRect/>
          </a:stretch>
        </p:blipFill>
        <p:spPr>
          <a:xfrm rot="-3547085" flipH="1">
            <a:off x="774999" y="-303035"/>
            <a:ext cx="2108051" cy="2292748"/>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Numbers and texts">
  <p:cSld name="CUSTOM_2">
    <p:spTree>
      <p:nvGrpSpPr>
        <p:cNvPr id="1" name="Shape 214"/>
        <p:cNvGrpSpPr/>
        <p:nvPr/>
      </p:nvGrpSpPr>
      <p:grpSpPr>
        <a:xfrm>
          <a:off x="0" y="0"/>
          <a:ext cx="0" cy="0"/>
          <a:chOff x="0" y="0"/>
          <a:chExt cx="0" cy="0"/>
        </a:xfrm>
      </p:grpSpPr>
      <p:sp>
        <p:nvSpPr>
          <p:cNvPr id="215" name="Google Shape;215;p21"/>
          <p:cNvSpPr txBox="1">
            <a:spLocks noGrp="1"/>
          </p:cNvSpPr>
          <p:nvPr>
            <p:ph type="title" hasCustomPrompt="1"/>
          </p:nvPr>
        </p:nvSpPr>
        <p:spPr>
          <a:xfrm>
            <a:off x="785775" y="708738"/>
            <a:ext cx="2308200" cy="1388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08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216" name="Google Shape;216;p21"/>
          <p:cNvSpPr txBox="1">
            <a:spLocks noGrp="1"/>
          </p:cNvSpPr>
          <p:nvPr>
            <p:ph type="subTitle" idx="1"/>
          </p:nvPr>
        </p:nvSpPr>
        <p:spPr>
          <a:xfrm>
            <a:off x="785775" y="2140938"/>
            <a:ext cx="2308200" cy="3573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1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17" name="Google Shape;217;p21"/>
          <p:cNvSpPr txBox="1">
            <a:spLocks noGrp="1"/>
          </p:cNvSpPr>
          <p:nvPr>
            <p:ph type="title" idx="2" hasCustomPrompt="1"/>
          </p:nvPr>
        </p:nvSpPr>
        <p:spPr>
          <a:xfrm>
            <a:off x="3417900" y="1677086"/>
            <a:ext cx="2308200" cy="1388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08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218" name="Google Shape;218;p21"/>
          <p:cNvSpPr txBox="1">
            <a:spLocks noGrp="1"/>
          </p:cNvSpPr>
          <p:nvPr>
            <p:ph type="subTitle" idx="3"/>
          </p:nvPr>
        </p:nvSpPr>
        <p:spPr>
          <a:xfrm>
            <a:off x="3417900" y="3109210"/>
            <a:ext cx="2308200" cy="3573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1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19" name="Google Shape;219;p21"/>
          <p:cNvSpPr txBox="1">
            <a:spLocks noGrp="1"/>
          </p:cNvSpPr>
          <p:nvPr>
            <p:ph type="title" idx="4" hasCustomPrompt="1"/>
          </p:nvPr>
        </p:nvSpPr>
        <p:spPr>
          <a:xfrm>
            <a:off x="6050025" y="2645338"/>
            <a:ext cx="2308200" cy="1388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08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220" name="Google Shape;220;p21"/>
          <p:cNvSpPr txBox="1">
            <a:spLocks noGrp="1"/>
          </p:cNvSpPr>
          <p:nvPr>
            <p:ph type="subTitle" idx="5"/>
          </p:nvPr>
        </p:nvSpPr>
        <p:spPr>
          <a:xfrm>
            <a:off x="6050025" y="4077463"/>
            <a:ext cx="2308200" cy="3573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1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pic>
        <p:nvPicPr>
          <p:cNvPr id="221" name="Google Shape;221;p21"/>
          <p:cNvPicPr preferRelativeResize="0"/>
          <p:nvPr/>
        </p:nvPicPr>
        <p:blipFill rotWithShape="1">
          <a:blip r:embed="rId2">
            <a:alphaModFix/>
          </a:blip>
          <a:srcRect t="55621" b="1099"/>
          <a:stretch/>
        </p:blipFill>
        <p:spPr>
          <a:xfrm rot="-10799988">
            <a:off x="184098" y="3253342"/>
            <a:ext cx="3734052" cy="1913964"/>
          </a:xfrm>
          <a:prstGeom prst="rect">
            <a:avLst/>
          </a:prstGeom>
          <a:noFill/>
          <a:ln>
            <a:noFill/>
          </a:ln>
        </p:spPr>
      </p:pic>
      <p:pic>
        <p:nvPicPr>
          <p:cNvPr id="222" name="Google Shape;222;p21"/>
          <p:cNvPicPr preferRelativeResize="0"/>
          <p:nvPr/>
        </p:nvPicPr>
        <p:blipFill rotWithShape="1">
          <a:blip r:embed="rId3">
            <a:alphaModFix/>
          </a:blip>
          <a:srcRect l="13735" t="35378" r="16437" b="-5741"/>
          <a:stretch/>
        </p:blipFill>
        <p:spPr>
          <a:xfrm>
            <a:off x="5485750" y="2"/>
            <a:ext cx="3658250" cy="1276175"/>
          </a:xfrm>
          <a:prstGeom prst="rect">
            <a:avLst/>
          </a:prstGeom>
          <a:noFill/>
          <a:ln>
            <a:noFill/>
          </a:ln>
        </p:spPr>
      </p:pic>
      <p:pic>
        <p:nvPicPr>
          <p:cNvPr id="223" name="Google Shape;223;p21"/>
          <p:cNvPicPr preferRelativeResize="0"/>
          <p:nvPr/>
        </p:nvPicPr>
        <p:blipFill rotWithShape="1">
          <a:blip r:embed="rId4">
            <a:alphaModFix/>
          </a:blip>
          <a:srcRect l="33936" t="44797"/>
          <a:stretch/>
        </p:blipFill>
        <p:spPr>
          <a:xfrm rot="-7437538" flipH="1">
            <a:off x="5099199" y="1072293"/>
            <a:ext cx="527763" cy="574177"/>
          </a:xfrm>
          <a:prstGeom prst="rect">
            <a:avLst/>
          </a:prstGeom>
          <a:noFill/>
          <a:ln>
            <a:noFill/>
          </a:ln>
        </p:spPr>
      </p:pic>
      <p:pic>
        <p:nvPicPr>
          <p:cNvPr id="224" name="Google Shape;224;p21"/>
          <p:cNvPicPr preferRelativeResize="0"/>
          <p:nvPr/>
        </p:nvPicPr>
        <p:blipFill>
          <a:blip r:embed="rId5">
            <a:alphaModFix/>
          </a:blip>
          <a:stretch>
            <a:fillRect/>
          </a:stretch>
        </p:blipFill>
        <p:spPr>
          <a:xfrm rot="3139122">
            <a:off x="5795754" y="-264544"/>
            <a:ext cx="2241618" cy="2438065"/>
          </a:xfrm>
          <a:prstGeom prst="rect">
            <a:avLst/>
          </a:prstGeom>
          <a:noFill/>
          <a:ln>
            <a:noFill/>
          </a:ln>
        </p:spPr>
      </p:pic>
      <p:pic>
        <p:nvPicPr>
          <p:cNvPr id="225" name="Google Shape;225;p21"/>
          <p:cNvPicPr preferRelativeResize="0"/>
          <p:nvPr/>
        </p:nvPicPr>
        <p:blipFill>
          <a:blip r:embed="rId6">
            <a:alphaModFix/>
          </a:blip>
          <a:stretch>
            <a:fillRect/>
          </a:stretch>
        </p:blipFill>
        <p:spPr>
          <a:xfrm rot="-6522403" flipH="1">
            <a:off x="727487" y="3604458"/>
            <a:ext cx="2854400" cy="1392932"/>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Numbers and texts 1">
  <p:cSld name="CUSTOM_2_1">
    <p:spTree>
      <p:nvGrpSpPr>
        <p:cNvPr id="1" name="Shape 226"/>
        <p:cNvGrpSpPr/>
        <p:nvPr/>
      </p:nvGrpSpPr>
      <p:grpSpPr>
        <a:xfrm>
          <a:off x="0" y="0"/>
          <a:ext cx="0" cy="0"/>
          <a:chOff x="0" y="0"/>
          <a:chExt cx="0" cy="0"/>
        </a:xfrm>
      </p:grpSpPr>
      <p:sp>
        <p:nvSpPr>
          <p:cNvPr id="227" name="Google Shape;227;p22"/>
          <p:cNvSpPr txBox="1">
            <a:spLocks noGrp="1"/>
          </p:cNvSpPr>
          <p:nvPr>
            <p:ph type="title" hasCustomPrompt="1"/>
          </p:nvPr>
        </p:nvSpPr>
        <p:spPr>
          <a:xfrm>
            <a:off x="888175" y="1943669"/>
            <a:ext cx="1738200" cy="55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43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228" name="Google Shape;228;p22"/>
          <p:cNvSpPr txBox="1">
            <a:spLocks noGrp="1"/>
          </p:cNvSpPr>
          <p:nvPr>
            <p:ph type="subTitle" idx="1"/>
          </p:nvPr>
        </p:nvSpPr>
        <p:spPr>
          <a:xfrm>
            <a:off x="888181" y="3514529"/>
            <a:ext cx="1738200" cy="88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1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29" name="Google Shape;229;p22"/>
          <p:cNvSpPr txBox="1">
            <a:spLocks noGrp="1"/>
          </p:cNvSpPr>
          <p:nvPr>
            <p:ph type="title" idx="2" hasCustomPrompt="1"/>
          </p:nvPr>
        </p:nvSpPr>
        <p:spPr>
          <a:xfrm>
            <a:off x="2764048" y="1943669"/>
            <a:ext cx="1738200" cy="55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4300">
                <a:solidFill>
                  <a:schemeClr val="lt1"/>
                </a:solidFill>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230" name="Google Shape;230;p22"/>
          <p:cNvSpPr txBox="1">
            <a:spLocks noGrp="1"/>
          </p:cNvSpPr>
          <p:nvPr>
            <p:ph type="subTitle" idx="3"/>
          </p:nvPr>
        </p:nvSpPr>
        <p:spPr>
          <a:xfrm>
            <a:off x="2764050" y="3514529"/>
            <a:ext cx="1738200" cy="88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1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31" name="Google Shape;231;p22"/>
          <p:cNvSpPr txBox="1">
            <a:spLocks noGrp="1"/>
          </p:cNvSpPr>
          <p:nvPr>
            <p:ph type="title" idx="4" hasCustomPrompt="1"/>
          </p:nvPr>
        </p:nvSpPr>
        <p:spPr>
          <a:xfrm>
            <a:off x="4639927" y="1943669"/>
            <a:ext cx="1738200" cy="55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4300">
                <a:solidFill>
                  <a:schemeClr val="lt1"/>
                </a:solidFill>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232" name="Google Shape;232;p22"/>
          <p:cNvSpPr txBox="1">
            <a:spLocks noGrp="1"/>
          </p:cNvSpPr>
          <p:nvPr>
            <p:ph type="subTitle" idx="5"/>
          </p:nvPr>
        </p:nvSpPr>
        <p:spPr>
          <a:xfrm>
            <a:off x="4639925" y="3514529"/>
            <a:ext cx="1738200" cy="88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1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33" name="Google Shape;233;p22"/>
          <p:cNvSpPr txBox="1">
            <a:spLocks noGrp="1"/>
          </p:cNvSpPr>
          <p:nvPr>
            <p:ph type="title" idx="6" hasCustomPrompt="1"/>
          </p:nvPr>
        </p:nvSpPr>
        <p:spPr>
          <a:xfrm>
            <a:off x="6517625" y="1943669"/>
            <a:ext cx="1738200" cy="55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4300">
                <a:solidFill>
                  <a:schemeClr val="lt1"/>
                </a:solidFill>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234" name="Google Shape;234;p22"/>
          <p:cNvSpPr txBox="1">
            <a:spLocks noGrp="1"/>
          </p:cNvSpPr>
          <p:nvPr>
            <p:ph type="subTitle" idx="7"/>
          </p:nvPr>
        </p:nvSpPr>
        <p:spPr>
          <a:xfrm>
            <a:off x="6517619" y="3514529"/>
            <a:ext cx="1738200" cy="88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1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35" name="Google Shape;235;p22"/>
          <p:cNvSpPr txBox="1">
            <a:spLocks noGrp="1"/>
          </p:cNvSpPr>
          <p:nvPr>
            <p:ph type="title" idx="8"/>
          </p:nvPr>
        </p:nvSpPr>
        <p:spPr>
          <a:xfrm>
            <a:off x="888181" y="3120446"/>
            <a:ext cx="1738200" cy="330600"/>
          </a:xfrm>
          <a:prstGeom prst="rect">
            <a:avLst/>
          </a:prstGeom>
        </p:spPr>
        <p:txBody>
          <a:bodyPr spcFirstLastPara="1" wrap="square" lIns="91425" tIns="91425" rIns="91425" bIns="91425" anchor="ctr" anchorCtr="0">
            <a:noAutofit/>
          </a:bodyPr>
          <a:lstStyle>
            <a:lvl1pPr lvl="0" algn="ctr">
              <a:spcBef>
                <a:spcPts val="0"/>
              </a:spcBef>
              <a:spcAft>
                <a:spcPts val="0"/>
              </a:spcAft>
              <a:buSzPts val="2800"/>
              <a:buNone/>
              <a:defRPr sz="3600"/>
            </a:lvl1pPr>
            <a:lvl2pPr lvl="1">
              <a:spcBef>
                <a:spcPts val="0"/>
              </a:spcBef>
              <a:spcAft>
                <a:spcPts val="0"/>
              </a:spcAft>
              <a:buSzPts val="2800"/>
              <a:buNone/>
              <a:defRPr>
                <a:latin typeface="Be Vietnam"/>
                <a:ea typeface="Be Vietnam"/>
                <a:cs typeface="Be Vietnam"/>
                <a:sym typeface="Be Vietnam"/>
              </a:defRPr>
            </a:lvl2pPr>
            <a:lvl3pPr lvl="2">
              <a:spcBef>
                <a:spcPts val="0"/>
              </a:spcBef>
              <a:spcAft>
                <a:spcPts val="0"/>
              </a:spcAft>
              <a:buSzPts val="2800"/>
              <a:buNone/>
              <a:defRPr>
                <a:latin typeface="Be Vietnam"/>
                <a:ea typeface="Be Vietnam"/>
                <a:cs typeface="Be Vietnam"/>
                <a:sym typeface="Be Vietnam"/>
              </a:defRPr>
            </a:lvl3pPr>
            <a:lvl4pPr lvl="3">
              <a:spcBef>
                <a:spcPts val="0"/>
              </a:spcBef>
              <a:spcAft>
                <a:spcPts val="0"/>
              </a:spcAft>
              <a:buSzPts val="2800"/>
              <a:buNone/>
              <a:defRPr>
                <a:latin typeface="Be Vietnam"/>
                <a:ea typeface="Be Vietnam"/>
                <a:cs typeface="Be Vietnam"/>
                <a:sym typeface="Be Vietnam"/>
              </a:defRPr>
            </a:lvl4pPr>
            <a:lvl5pPr lvl="4">
              <a:spcBef>
                <a:spcPts val="0"/>
              </a:spcBef>
              <a:spcAft>
                <a:spcPts val="0"/>
              </a:spcAft>
              <a:buSzPts val="2800"/>
              <a:buNone/>
              <a:defRPr>
                <a:latin typeface="Be Vietnam"/>
                <a:ea typeface="Be Vietnam"/>
                <a:cs typeface="Be Vietnam"/>
                <a:sym typeface="Be Vietnam"/>
              </a:defRPr>
            </a:lvl5pPr>
            <a:lvl6pPr lvl="5">
              <a:spcBef>
                <a:spcPts val="0"/>
              </a:spcBef>
              <a:spcAft>
                <a:spcPts val="0"/>
              </a:spcAft>
              <a:buSzPts val="2800"/>
              <a:buNone/>
              <a:defRPr>
                <a:latin typeface="Be Vietnam"/>
                <a:ea typeface="Be Vietnam"/>
                <a:cs typeface="Be Vietnam"/>
                <a:sym typeface="Be Vietnam"/>
              </a:defRPr>
            </a:lvl6pPr>
            <a:lvl7pPr lvl="6">
              <a:spcBef>
                <a:spcPts val="0"/>
              </a:spcBef>
              <a:spcAft>
                <a:spcPts val="0"/>
              </a:spcAft>
              <a:buSzPts val="2800"/>
              <a:buNone/>
              <a:defRPr>
                <a:latin typeface="Be Vietnam"/>
                <a:ea typeface="Be Vietnam"/>
                <a:cs typeface="Be Vietnam"/>
                <a:sym typeface="Be Vietnam"/>
              </a:defRPr>
            </a:lvl7pPr>
            <a:lvl8pPr lvl="7">
              <a:spcBef>
                <a:spcPts val="0"/>
              </a:spcBef>
              <a:spcAft>
                <a:spcPts val="0"/>
              </a:spcAft>
              <a:buSzPts val="2800"/>
              <a:buNone/>
              <a:defRPr>
                <a:latin typeface="Be Vietnam"/>
                <a:ea typeface="Be Vietnam"/>
                <a:cs typeface="Be Vietnam"/>
                <a:sym typeface="Be Vietnam"/>
              </a:defRPr>
            </a:lvl8pPr>
            <a:lvl9pPr lvl="8">
              <a:spcBef>
                <a:spcPts val="0"/>
              </a:spcBef>
              <a:spcAft>
                <a:spcPts val="0"/>
              </a:spcAft>
              <a:buSzPts val="2800"/>
              <a:buNone/>
              <a:defRPr>
                <a:latin typeface="Be Vietnam"/>
                <a:ea typeface="Be Vietnam"/>
                <a:cs typeface="Be Vietnam"/>
                <a:sym typeface="Be Vietnam"/>
              </a:defRPr>
            </a:lvl9pPr>
          </a:lstStyle>
          <a:p>
            <a:endParaRPr/>
          </a:p>
        </p:txBody>
      </p:sp>
      <p:sp>
        <p:nvSpPr>
          <p:cNvPr id="236" name="Google Shape;236;p22"/>
          <p:cNvSpPr txBox="1">
            <a:spLocks noGrp="1"/>
          </p:cNvSpPr>
          <p:nvPr>
            <p:ph type="title" idx="9"/>
          </p:nvPr>
        </p:nvSpPr>
        <p:spPr>
          <a:xfrm>
            <a:off x="2764050" y="3120446"/>
            <a:ext cx="1738200" cy="330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3600"/>
            </a:lvl1pPr>
            <a:lvl2pPr lvl="1" rtl="0">
              <a:spcBef>
                <a:spcPts val="0"/>
              </a:spcBef>
              <a:spcAft>
                <a:spcPts val="0"/>
              </a:spcAft>
              <a:buSzPts val="2800"/>
              <a:buNone/>
              <a:defRPr>
                <a:latin typeface="Be Vietnam"/>
                <a:ea typeface="Be Vietnam"/>
                <a:cs typeface="Be Vietnam"/>
                <a:sym typeface="Be Vietnam"/>
              </a:defRPr>
            </a:lvl2pPr>
            <a:lvl3pPr lvl="2" rtl="0">
              <a:spcBef>
                <a:spcPts val="0"/>
              </a:spcBef>
              <a:spcAft>
                <a:spcPts val="0"/>
              </a:spcAft>
              <a:buSzPts val="2800"/>
              <a:buNone/>
              <a:defRPr>
                <a:latin typeface="Be Vietnam"/>
                <a:ea typeface="Be Vietnam"/>
                <a:cs typeface="Be Vietnam"/>
                <a:sym typeface="Be Vietnam"/>
              </a:defRPr>
            </a:lvl3pPr>
            <a:lvl4pPr lvl="3" rtl="0">
              <a:spcBef>
                <a:spcPts val="0"/>
              </a:spcBef>
              <a:spcAft>
                <a:spcPts val="0"/>
              </a:spcAft>
              <a:buSzPts val="2800"/>
              <a:buNone/>
              <a:defRPr>
                <a:latin typeface="Be Vietnam"/>
                <a:ea typeface="Be Vietnam"/>
                <a:cs typeface="Be Vietnam"/>
                <a:sym typeface="Be Vietnam"/>
              </a:defRPr>
            </a:lvl4pPr>
            <a:lvl5pPr lvl="4" rtl="0">
              <a:spcBef>
                <a:spcPts val="0"/>
              </a:spcBef>
              <a:spcAft>
                <a:spcPts val="0"/>
              </a:spcAft>
              <a:buSzPts val="2800"/>
              <a:buNone/>
              <a:defRPr>
                <a:latin typeface="Be Vietnam"/>
                <a:ea typeface="Be Vietnam"/>
                <a:cs typeface="Be Vietnam"/>
                <a:sym typeface="Be Vietnam"/>
              </a:defRPr>
            </a:lvl5pPr>
            <a:lvl6pPr lvl="5" rtl="0">
              <a:spcBef>
                <a:spcPts val="0"/>
              </a:spcBef>
              <a:spcAft>
                <a:spcPts val="0"/>
              </a:spcAft>
              <a:buSzPts val="2800"/>
              <a:buNone/>
              <a:defRPr>
                <a:latin typeface="Be Vietnam"/>
                <a:ea typeface="Be Vietnam"/>
                <a:cs typeface="Be Vietnam"/>
                <a:sym typeface="Be Vietnam"/>
              </a:defRPr>
            </a:lvl6pPr>
            <a:lvl7pPr lvl="6" rtl="0">
              <a:spcBef>
                <a:spcPts val="0"/>
              </a:spcBef>
              <a:spcAft>
                <a:spcPts val="0"/>
              </a:spcAft>
              <a:buSzPts val="2800"/>
              <a:buNone/>
              <a:defRPr>
                <a:latin typeface="Be Vietnam"/>
                <a:ea typeface="Be Vietnam"/>
                <a:cs typeface="Be Vietnam"/>
                <a:sym typeface="Be Vietnam"/>
              </a:defRPr>
            </a:lvl7pPr>
            <a:lvl8pPr lvl="7" rtl="0">
              <a:spcBef>
                <a:spcPts val="0"/>
              </a:spcBef>
              <a:spcAft>
                <a:spcPts val="0"/>
              </a:spcAft>
              <a:buSzPts val="2800"/>
              <a:buNone/>
              <a:defRPr>
                <a:latin typeface="Be Vietnam"/>
                <a:ea typeface="Be Vietnam"/>
                <a:cs typeface="Be Vietnam"/>
                <a:sym typeface="Be Vietnam"/>
              </a:defRPr>
            </a:lvl8pPr>
            <a:lvl9pPr lvl="8" rtl="0">
              <a:spcBef>
                <a:spcPts val="0"/>
              </a:spcBef>
              <a:spcAft>
                <a:spcPts val="0"/>
              </a:spcAft>
              <a:buSzPts val="2800"/>
              <a:buNone/>
              <a:defRPr>
                <a:latin typeface="Be Vietnam"/>
                <a:ea typeface="Be Vietnam"/>
                <a:cs typeface="Be Vietnam"/>
                <a:sym typeface="Be Vietnam"/>
              </a:defRPr>
            </a:lvl9pPr>
          </a:lstStyle>
          <a:p>
            <a:endParaRPr/>
          </a:p>
        </p:txBody>
      </p:sp>
      <p:sp>
        <p:nvSpPr>
          <p:cNvPr id="237" name="Google Shape;237;p22"/>
          <p:cNvSpPr txBox="1">
            <a:spLocks noGrp="1"/>
          </p:cNvSpPr>
          <p:nvPr>
            <p:ph type="title" idx="13"/>
          </p:nvPr>
        </p:nvSpPr>
        <p:spPr>
          <a:xfrm>
            <a:off x="4639925" y="3120446"/>
            <a:ext cx="1738200" cy="330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3600"/>
            </a:lvl1pPr>
            <a:lvl2pPr lvl="1" rtl="0">
              <a:spcBef>
                <a:spcPts val="0"/>
              </a:spcBef>
              <a:spcAft>
                <a:spcPts val="0"/>
              </a:spcAft>
              <a:buSzPts val="2800"/>
              <a:buNone/>
              <a:defRPr>
                <a:latin typeface="Be Vietnam"/>
                <a:ea typeface="Be Vietnam"/>
                <a:cs typeface="Be Vietnam"/>
                <a:sym typeface="Be Vietnam"/>
              </a:defRPr>
            </a:lvl2pPr>
            <a:lvl3pPr lvl="2" rtl="0">
              <a:spcBef>
                <a:spcPts val="0"/>
              </a:spcBef>
              <a:spcAft>
                <a:spcPts val="0"/>
              </a:spcAft>
              <a:buSzPts val="2800"/>
              <a:buNone/>
              <a:defRPr>
                <a:latin typeface="Be Vietnam"/>
                <a:ea typeface="Be Vietnam"/>
                <a:cs typeface="Be Vietnam"/>
                <a:sym typeface="Be Vietnam"/>
              </a:defRPr>
            </a:lvl3pPr>
            <a:lvl4pPr lvl="3" rtl="0">
              <a:spcBef>
                <a:spcPts val="0"/>
              </a:spcBef>
              <a:spcAft>
                <a:spcPts val="0"/>
              </a:spcAft>
              <a:buSzPts val="2800"/>
              <a:buNone/>
              <a:defRPr>
                <a:latin typeface="Be Vietnam"/>
                <a:ea typeface="Be Vietnam"/>
                <a:cs typeface="Be Vietnam"/>
                <a:sym typeface="Be Vietnam"/>
              </a:defRPr>
            </a:lvl4pPr>
            <a:lvl5pPr lvl="4" rtl="0">
              <a:spcBef>
                <a:spcPts val="0"/>
              </a:spcBef>
              <a:spcAft>
                <a:spcPts val="0"/>
              </a:spcAft>
              <a:buSzPts val="2800"/>
              <a:buNone/>
              <a:defRPr>
                <a:latin typeface="Be Vietnam"/>
                <a:ea typeface="Be Vietnam"/>
                <a:cs typeface="Be Vietnam"/>
                <a:sym typeface="Be Vietnam"/>
              </a:defRPr>
            </a:lvl5pPr>
            <a:lvl6pPr lvl="5" rtl="0">
              <a:spcBef>
                <a:spcPts val="0"/>
              </a:spcBef>
              <a:spcAft>
                <a:spcPts val="0"/>
              </a:spcAft>
              <a:buSzPts val="2800"/>
              <a:buNone/>
              <a:defRPr>
                <a:latin typeface="Be Vietnam"/>
                <a:ea typeface="Be Vietnam"/>
                <a:cs typeface="Be Vietnam"/>
                <a:sym typeface="Be Vietnam"/>
              </a:defRPr>
            </a:lvl6pPr>
            <a:lvl7pPr lvl="6" rtl="0">
              <a:spcBef>
                <a:spcPts val="0"/>
              </a:spcBef>
              <a:spcAft>
                <a:spcPts val="0"/>
              </a:spcAft>
              <a:buSzPts val="2800"/>
              <a:buNone/>
              <a:defRPr>
                <a:latin typeface="Be Vietnam"/>
                <a:ea typeface="Be Vietnam"/>
                <a:cs typeface="Be Vietnam"/>
                <a:sym typeface="Be Vietnam"/>
              </a:defRPr>
            </a:lvl7pPr>
            <a:lvl8pPr lvl="7" rtl="0">
              <a:spcBef>
                <a:spcPts val="0"/>
              </a:spcBef>
              <a:spcAft>
                <a:spcPts val="0"/>
              </a:spcAft>
              <a:buSzPts val="2800"/>
              <a:buNone/>
              <a:defRPr>
                <a:latin typeface="Be Vietnam"/>
                <a:ea typeface="Be Vietnam"/>
                <a:cs typeface="Be Vietnam"/>
                <a:sym typeface="Be Vietnam"/>
              </a:defRPr>
            </a:lvl8pPr>
            <a:lvl9pPr lvl="8" rtl="0">
              <a:spcBef>
                <a:spcPts val="0"/>
              </a:spcBef>
              <a:spcAft>
                <a:spcPts val="0"/>
              </a:spcAft>
              <a:buSzPts val="2800"/>
              <a:buNone/>
              <a:defRPr>
                <a:latin typeface="Be Vietnam"/>
                <a:ea typeface="Be Vietnam"/>
                <a:cs typeface="Be Vietnam"/>
                <a:sym typeface="Be Vietnam"/>
              </a:defRPr>
            </a:lvl9pPr>
          </a:lstStyle>
          <a:p>
            <a:endParaRPr/>
          </a:p>
        </p:txBody>
      </p:sp>
      <p:sp>
        <p:nvSpPr>
          <p:cNvPr id="238" name="Google Shape;238;p22"/>
          <p:cNvSpPr txBox="1">
            <a:spLocks noGrp="1"/>
          </p:cNvSpPr>
          <p:nvPr>
            <p:ph type="title" idx="14"/>
          </p:nvPr>
        </p:nvSpPr>
        <p:spPr>
          <a:xfrm>
            <a:off x="6517619" y="3120446"/>
            <a:ext cx="1738200" cy="330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3600"/>
            </a:lvl1pPr>
            <a:lvl2pPr lvl="1" rtl="0">
              <a:spcBef>
                <a:spcPts val="0"/>
              </a:spcBef>
              <a:spcAft>
                <a:spcPts val="0"/>
              </a:spcAft>
              <a:buSzPts val="2800"/>
              <a:buNone/>
              <a:defRPr>
                <a:latin typeface="Be Vietnam"/>
                <a:ea typeface="Be Vietnam"/>
                <a:cs typeface="Be Vietnam"/>
                <a:sym typeface="Be Vietnam"/>
              </a:defRPr>
            </a:lvl2pPr>
            <a:lvl3pPr lvl="2" rtl="0">
              <a:spcBef>
                <a:spcPts val="0"/>
              </a:spcBef>
              <a:spcAft>
                <a:spcPts val="0"/>
              </a:spcAft>
              <a:buSzPts val="2800"/>
              <a:buNone/>
              <a:defRPr>
                <a:latin typeface="Be Vietnam"/>
                <a:ea typeface="Be Vietnam"/>
                <a:cs typeface="Be Vietnam"/>
                <a:sym typeface="Be Vietnam"/>
              </a:defRPr>
            </a:lvl3pPr>
            <a:lvl4pPr lvl="3" rtl="0">
              <a:spcBef>
                <a:spcPts val="0"/>
              </a:spcBef>
              <a:spcAft>
                <a:spcPts val="0"/>
              </a:spcAft>
              <a:buSzPts val="2800"/>
              <a:buNone/>
              <a:defRPr>
                <a:latin typeface="Be Vietnam"/>
                <a:ea typeface="Be Vietnam"/>
                <a:cs typeface="Be Vietnam"/>
                <a:sym typeface="Be Vietnam"/>
              </a:defRPr>
            </a:lvl4pPr>
            <a:lvl5pPr lvl="4" rtl="0">
              <a:spcBef>
                <a:spcPts val="0"/>
              </a:spcBef>
              <a:spcAft>
                <a:spcPts val="0"/>
              </a:spcAft>
              <a:buSzPts val="2800"/>
              <a:buNone/>
              <a:defRPr>
                <a:latin typeface="Be Vietnam"/>
                <a:ea typeface="Be Vietnam"/>
                <a:cs typeface="Be Vietnam"/>
                <a:sym typeface="Be Vietnam"/>
              </a:defRPr>
            </a:lvl5pPr>
            <a:lvl6pPr lvl="5" rtl="0">
              <a:spcBef>
                <a:spcPts val="0"/>
              </a:spcBef>
              <a:spcAft>
                <a:spcPts val="0"/>
              </a:spcAft>
              <a:buSzPts val="2800"/>
              <a:buNone/>
              <a:defRPr>
                <a:latin typeface="Be Vietnam"/>
                <a:ea typeface="Be Vietnam"/>
                <a:cs typeface="Be Vietnam"/>
                <a:sym typeface="Be Vietnam"/>
              </a:defRPr>
            </a:lvl6pPr>
            <a:lvl7pPr lvl="6" rtl="0">
              <a:spcBef>
                <a:spcPts val="0"/>
              </a:spcBef>
              <a:spcAft>
                <a:spcPts val="0"/>
              </a:spcAft>
              <a:buSzPts val="2800"/>
              <a:buNone/>
              <a:defRPr>
                <a:latin typeface="Be Vietnam"/>
                <a:ea typeface="Be Vietnam"/>
                <a:cs typeface="Be Vietnam"/>
                <a:sym typeface="Be Vietnam"/>
              </a:defRPr>
            </a:lvl7pPr>
            <a:lvl8pPr lvl="7" rtl="0">
              <a:spcBef>
                <a:spcPts val="0"/>
              </a:spcBef>
              <a:spcAft>
                <a:spcPts val="0"/>
              </a:spcAft>
              <a:buSzPts val="2800"/>
              <a:buNone/>
              <a:defRPr>
                <a:latin typeface="Be Vietnam"/>
                <a:ea typeface="Be Vietnam"/>
                <a:cs typeface="Be Vietnam"/>
                <a:sym typeface="Be Vietnam"/>
              </a:defRPr>
            </a:lvl8pPr>
            <a:lvl9pPr lvl="8" rtl="0">
              <a:spcBef>
                <a:spcPts val="0"/>
              </a:spcBef>
              <a:spcAft>
                <a:spcPts val="0"/>
              </a:spcAft>
              <a:buSzPts val="2800"/>
              <a:buNone/>
              <a:defRPr>
                <a:latin typeface="Be Vietnam"/>
                <a:ea typeface="Be Vietnam"/>
                <a:cs typeface="Be Vietnam"/>
                <a:sym typeface="Be Vietnam"/>
              </a:defRPr>
            </a:lvl9pPr>
          </a:lstStyle>
          <a:p>
            <a:endParaRPr/>
          </a:p>
        </p:txBody>
      </p:sp>
      <p:sp>
        <p:nvSpPr>
          <p:cNvPr id="239" name="Google Shape;239;p22"/>
          <p:cNvSpPr txBox="1">
            <a:spLocks noGrp="1"/>
          </p:cNvSpPr>
          <p:nvPr>
            <p:ph type="title" idx="15"/>
          </p:nvPr>
        </p:nvSpPr>
        <p:spPr>
          <a:xfrm>
            <a:off x="717425" y="322983"/>
            <a:ext cx="7709100" cy="7818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5000">
                <a:solidFill>
                  <a:srgbClr val="000000"/>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240" name="Google Shape;240;p22"/>
          <p:cNvPicPr preferRelativeResize="0"/>
          <p:nvPr/>
        </p:nvPicPr>
        <p:blipFill rotWithShape="1">
          <a:blip r:embed="rId2">
            <a:alphaModFix/>
          </a:blip>
          <a:srcRect l="33937" t="44796" r="31934" b="24878"/>
          <a:stretch/>
        </p:blipFill>
        <p:spPr>
          <a:xfrm rot="45" flipH="1">
            <a:off x="2" y="4118106"/>
            <a:ext cx="894148" cy="1034440"/>
          </a:xfrm>
          <a:prstGeom prst="rect">
            <a:avLst/>
          </a:prstGeom>
          <a:noFill/>
          <a:ln>
            <a:noFill/>
          </a:ln>
        </p:spPr>
      </p:pic>
      <p:pic>
        <p:nvPicPr>
          <p:cNvPr id="241" name="Google Shape;241;p22"/>
          <p:cNvPicPr preferRelativeResize="0"/>
          <p:nvPr/>
        </p:nvPicPr>
        <p:blipFill rotWithShape="1">
          <a:blip r:embed="rId3">
            <a:alphaModFix/>
          </a:blip>
          <a:srcRect l="67501" t="9526" r="4717"/>
          <a:stretch/>
        </p:blipFill>
        <p:spPr>
          <a:xfrm rot="5400000">
            <a:off x="6819512" y="-1265736"/>
            <a:ext cx="884626" cy="3412700"/>
          </a:xfrm>
          <a:prstGeom prst="rect">
            <a:avLst/>
          </a:prstGeom>
          <a:noFill/>
          <a:ln>
            <a:noFill/>
          </a:ln>
        </p:spPr>
      </p:pic>
      <p:pic>
        <p:nvPicPr>
          <p:cNvPr id="242" name="Google Shape;242;p22"/>
          <p:cNvPicPr preferRelativeResize="0"/>
          <p:nvPr/>
        </p:nvPicPr>
        <p:blipFill>
          <a:blip r:embed="rId4">
            <a:alphaModFix/>
          </a:blip>
          <a:stretch>
            <a:fillRect/>
          </a:stretch>
        </p:blipFill>
        <p:spPr>
          <a:xfrm rot="9908173" flipH="1">
            <a:off x="-624395" y="3544540"/>
            <a:ext cx="1625004" cy="1767415"/>
          </a:xfrm>
          <a:prstGeom prst="rect">
            <a:avLst/>
          </a:prstGeom>
          <a:noFill/>
          <a:ln>
            <a:noFill/>
          </a:ln>
        </p:spPr>
      </p:pic>
      <p:pic>
        <p:nvPicPr>
          <p:cNvPr id="243" name="Google Shape;243;p22"/>
          <p:cNvPicPr preferRelativeResize="0"/>
          <p:nvPr/>
        </p:nvPicPr>
        <p:blipFill>
          <a:blip r:embed="rId4">
            <a:alphaModFix/>
          </a:blip>
          <a:stretch>
            <a:fillRect/>
          </a:stretch>
        </p:blipFill>
        <p:spPr>
          <a:xfrm rot="-4410578" flipH="1">
            <a:off x="6449319" y="-505536"/>
            <a:ext cx="1625004" cy="1767415"/>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ection header 1">
  <p:cSld name="CUSTOM_6">
    <p:spTree>
      <p:nvGrpSpPr>
        <p:cNvPr id="1" name="Shape 244"/>
        <p:cNvGrpSpPr/>
        <p:nvPr/>
      </p:nvGrpSpPr>
      <p:grpSpPr>
        <a:xfrm>
          <a:off x="0" y="0"/>
          <a:ext cx="0" cy="0"/>
          <a:chOff x="0" y="0"/>
          <a:chExt cx="0" cy="0"/>
        </a:xfrm>
      </p:grpSpPr>
      <p:sp>
        <p:nvSpPr>
          <p:cNvPr id="245" name="Google Shape;245;p23"/>
          <p:cNvSpPr txBox="1">
            <a:spLocks noGrp="1"/>
          </p:cNvSpPr>
          <p:nvPr>
            <p:ph type="title"/>
          </p:nvPr>
        </p:nvSpPr>
        <p:spPr>
          <a:xfrm>
            <a:off x="612650" y="2912850"/>
            <a:ext cx="3854700" cy="8418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52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46" name="Google Shape;246;p23"/>
          <p:cNvSpPr txBox="1">
            <a:spLocks noGrp="1"/>
          </p:cNvSpPr>
          <p:nvPr>
            <p:ph type="title" idx="2" hasCustomPrompt="1"/>
          </p:nvPr>
        </p:nvSpPr>
        <p:spPr>
          <a:xfrm>
            <a:off x="993650" y="1046050"/>
            <a:ext cx="1614300" cy="1714500"/>
          </a:xfrm>
          <a:prstGeom prst="rect">
            <a:avLst/>
          </a:prstGeom>
        </p:spPr>
        <p:txBody>
          <a:bodyPr spcFirstLastPara="1" wrap="square" lIns="91425" tIns="91425" rIns="91425" bIns="91425" anchor="t" anchorCtr="0">
            <a:noAutofit/>
          </a:bodyPr>
          <a:lstStyle>
            <a:lvl1pPr lvl="0" rtl="0">
              <a:spcBef>
                <a:spcPts val="0"/>
              </a:spcBef>
              <a:spcAft>
                <a:spcPts val="0"/>
              </a:spcAft>
              <a:buSzPts val="12000"/>
              <a:buNone/>
              <a:defRPr sz="10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247" name="Google Shape;247;p23"/>
          <p:cNvSpPr txBox="1">
            <a:spLocks noGrp="1"/>
          </p:cNvSpPr>
          <p:nvPr>
            <p:ph type="subTitle" idx="1"/>
          </p:nvPr>
        </p:nvSpPr>
        <p:spPr>
          <a:xfrm>
            <a:off x="612650" y="4035650"/>
            <a:ext cx="4266000" cy="282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sz="1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pic>
        <p:nvPicPr>
          <p:cNvPr id="248" name="Google Shape;248;p23"/>
          <p:cNvPicPr preferRelativeResize="0"/>
          <p:nvPr/>
        </p:nvPicPr>
        <p:blipFill rotWithShape="1">
          <a:blip r:embed="rId2">
            <a:alphaModFix/>
          </a:blip>
          <a:srcRect l="33936" t="44797"/>
          <a:stretch/>
        </p:blipFill>
        <p:spPr>
          <a:xfrm rot="-7209393" flipH="1">
            <a:off x="4599374" y="1812952"/>
            <a:ext cx="1730829" cy="1883012"/>
          </a:xfrm>
          <a:prstGeom prst="rect">
            <a:avLst/>
          </a:prstGeom>
          <a:noFill/>
          <a:ln>
            <a:noFill/>
          </a:ln>
        </p:spPr>
      </p:pic>
      <p:pic>
        <p:nvPicPr>
          <p:cNvPr id="249" name="Google Shape;249;p23"/>
          <p:cNvPicPr preferRelativeResize="0"/>
          <p:nvPr/>
        </p:nvPicPr>
        <p:blipFill rotWithShape="1">
          <a:blip r:embed="rId3">
            <a:alphaModFix/>
          </a:blip>
          <a:srcRect r="58183" b="11229"/>
          <a:stretch/>
        </p:blipFill>
        <p:spPr>
          <a:xfrm rot="-5400000" flipH="1">
            <a:off x="7782013" y="3781512"/>
            <a:ext cx="1570099" cy="1153874"/>
          </a:xfrm>
          <a:prstGeom prst="rect">
            <a:avLst/>
          </a:prstGeom>
          <a:noFill/>
          <a:ln>
            <a:noFill/>
          </a:ln>
        </p:spPr>
      </p:pic>
      <p:pic>
        <p:nvPicPr>
          <p:cNvPr id="250" name="Google Shape;250;p23"/>
          <p:cNvPicPr preferRelativeResize="0"/>
          <p:nvPr/>
        </p:nvPicPr>
        <p:blipFill rotWithShape="1">
          <a:blip r:embed="rId3">
            <a:alphaModFix/>
          </a:blip>
          <a:srcRect l="13735" t="49125" r="16437" b="-5740"/>
          <a:stretch/>
        </p:blipFill>
        <p:spPr>
          <a:xfrm>
            <a:off x="5485759" y="5"/>
            <a:ext cx="3658250" cy="1026825"/>
          </a:xfrm>
          <a:prstGeom prst="rect">
            <a:avLst/>
          </a:prstGeom>
          <a:noFill/>
          <a:ln>
            <a:noFill/>
          </a:ln>
        </p:spPr>
      </p:pic>
      <p:pic>
        <p:nvPicPr>
          <p:cNvPr id="251" name="Google Shape;251;p23"/>
          <p:cNvPicPr preferRelativeResize="0"/>
          <p:nvPr/>
        </p:nvPicPr>
        <p:blipFill>
          <a:blip r:embed="rId4">
            <a:alphaModFix/>
          </a:blip>
          <a:stretch>
            <a:fillRect/>
          </a:stretch>
        </p:blipFill>
        <p:spPr>
          <a:xfrm rot="-3605806" flipH="1">
            <a:off x="2538136" y="-264096"/>
            <a:ext cx="2235402" cy="2431317"/>
          </a:xfrm>
          <a:prstGeom prst="rect">
            <a:avLst/>
          </a:prstGeom>
          <a:noFill/>
          <a:ln>
            <a:noFill/>
          </a:ln>
        </p:spPr>
      </p:pic>
      <p:pic>
        <p:nvPicPr>
          <p:cNvPr id="252" name="Google Shape;252;p23"/>
          <p:cNvPicPr preferRelativeResize="0"/>
          <p:nvPr/>
        </p:nvPicPr>
        <p:blipFill>
          <a:blip r:embed="rId5">
            <a:alphaModFix/>
          </a:blip>
          <a:stretch>
            <a:fillRect/>
          </a:stretch>
        </p:blipFill>
        <p:spPr>
          <a:xfrm rot="-4933264" flipH="1">
            <a:off x="4022335" y="3594705"/>
            <a:ext cx="2884898" cy="1407811"/>
          </a:xfrm>
          <a:prstGeom prst="rect">
            <a:avLst/>
          </a:prstGeom>
          <a:noFill/>
          <a:ln>
            <a:noFill/>
          </a:ln>
        </p:spPr>
      </p:pic>
      <p:pic>
        <p:nvPicPr>
          <p:cNvPr id="253" name="Google Shape;253;p23"/>
          <p:cNvPicPr preferRelativeResize="0"/>
          <p:nvPr/>
        </p:nvPicPr>
        <p:blipFill>
          <a:blip r:embed="rId4">
            <a:alphaModFix/>
          </a:blip>
          <a:stretch>
            <a:fillRect/>
          </a:stretch>
        </p:blipFill>
        <p:spPr>
          <a:xfrm rot="874678" flipH="1">
            <a:off x="6860493" y="345256"/>
            <a:ext cx="2364791" cy="2572013"/>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header 2">
  <p:cSld name="CUSTOM_6_1">
    <p:spTree>
      <p:nvGrpSpPr>
        <p:cNvPr id="1" name="Shape 254"/>
        <p:cNvGrpSpPr/>
        <p:nvPr/>
      </p:nvGrpSpPr>
      <p:grpSpPr>
        <a:xfrm>
          <a:off x="0" y="0"/>
          <a:ext cx="0" cy="0"/>
          <a:chOff x="0" y="0"/>
          <a:chExt cx="0" cy="0"/>
        </a:xfrm>
      </p:grpSpPr>
      <p:sp>
        <p:nvSpPr>
          <p:cNvPr id="255" name="Google Shape;255;p24"/>
          <p:cNvSpPr txBox="1">
            <a:spLocks noGrp="1"/>
          </p:cNvSpPr>
          <p:nvPr>
            <p:ph type="title"/>
          </p:nvPr>
        </p:nvSpPr>
        <p:spPr>
          <a:xfrm>
            <a:off x="4667250" y="2836650"/>
            <a:ext cx="3854400" cy="841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52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56" name="Google Shape;256;p24"/>
          <p:cNvSpPr txBox="1">
            <a:spLocks noGrp="1"/>
          </p:cNvSpPr>
          <p:nvPr>
            <p:ph type="title" idx="2" hasCustomPrompt="1"/>
          </p:nvPr>
        </p:nvSpPr>
        <p:spPr>
          <a:xfrm>
            <a:off x="6558715" y="969850"/>
            <a:ext cx="1572600" cy="17145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2000"/>
              <a:buNone/>
              <a:defRPr sz="10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257" name="Google Shape;257;p24"/>
          <p:cNvSpPr txBox="1">
            <a:spLocks noGrp="1"/>
          </p:cNvSpPr>
          <p:nvPr>
            <p:ph type="subTitle" idx="1"/>
          </p:nvPr>
        </p:nvSpPr>
        <p:spPr>
          <a:xfrm>
            <a:off x="4255775" y="3945642"/>
            <a:ext cx="4266000" cy="2826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800"/>
              <a:buNone/>
              <a:defRPr sz="1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pic>
        <p:nvPicPr>
          <p:cNvPr id="258" name="Google Shape;258;p24"/>
          <p:cNvPicPr preferRelativeResize="0"/>
          <p:nvPr/>
        </p:nvPicPr>
        <p:blipFill rotWithShape="1">
          <a:blip r:embed="rId2">
            <a:alphaModFix/>
          </a:blip>
          <a:srcRect l="-299" t="-383" r="87207" b="61291"/>
          <a:stretch/>
        </p:blipFill>
        <p:spPr>
          <a:xfrm rot="-5399957" flipH="1">
            <a:off x="4337386" y="2850295"/>
            <a:ext cx="938350" cy="3648061"/>
          </a:xfrm>
          <a:prstGeom prst="rect">
            <a:avLst/>
          </a:prstGeom>
          <a:noFill/>
          <a:ln>
            <a:noFill/>
          </a:ln>
        </p:spPr>
      </p:pic>
      <p:pic>
        <p:nvPicPr>
          <p:cNvPr id="259" name="Google Shape;259;p24"/>
          <p:cNvPicPr preferRelativeResize="0"/>
          <p:nvPr/>
        </p:nvPicPr>
        <p:blipFill rotWithShape="1">
          <a:blip r:embed="rId2">
            <a:alphaModFix/>
          </a:blip>
          <a:srcRect l="31214" t="44797"/>
          <a:stretch/>
        </p:blipFill>
        <p:spPr>
          <a:xfrm rot="-5399960" flipH="1">
            <a:off x="1208563" y="1265800"/>
            <a:ext cx="2039575" cy="2131026"/>
          </a:xfrm>
          <a:prstGeom prst="rect">
            <a:avLst/>
          </a:prstGeom>
          <a:noFill/>
          <a:ln>
            <a:noFill/>
          </a:ln>
        </p:spPr>
      </p:pic>
      <p:pic>
        <p:nvPicPr>
          <p:cNvPr id="260" name="Google Shape;260;p24"/>
          <p:cNvPicPr preferRelativeResize="0"/>
          <p:nvPr/>
        </p:nvPicPr>
        <p:blipFill rotWithShape="1">
          <a:blip r:embed="rId2">
            <a:alphaModFix/>
          </a:blip>
          <a:srcRect l="71680" t="44797"/>
          <a:stretch/>
        </p:blipFill>
        <p:spPr>
          <a:xfrm rot="-5399971" flipH="1">
            <a:off x="3727037" y="-712989"/>
            <a:ext cx="919025" cy="2332339"/>
          </a:xfrm>
          <a:prstGeom prst="rect">
            <a:avLst/>
          </a:prstGeom>
          <a:noFill/>
          <a:ln>
            <a:noFill/>
          </a:ln>
        </p:spPr>
      </p:pic>
      <p:pic>
        <p:nvPicPr>
          <p:cNvPr id="261" name="Google Shape;261;p24"/>
          <p:cNvPicPr preferRelativeResize="0"/>
          <p:nvPr/>
        </p:nvPicPr>
        <p:blipFill>
          <a:blip r:embed="rId3">
            <a:alphaModFix/>
          </a:blip>
          <a:stretch>
            <a:fillRect/>
          </a:stretch>
        </p:blipFill>
        <p:spPr>
          <a:xfrm rot="-8960921" flipH="1">
            <a:off x="-164464" y="1513367"/>
            <a:ext cx="2384673" cy="2593642"/>
          </a:xfrm>
          <a:prstGeom prst="rect">
            <a:avLst/>
          </a:prstGeom>
          <a:noFill/>
          <a:ln>
            <a:noFill/>
          </a:ln>
        </p:spPr>
      </p:pic>
      <p:pic>
        <p:nvPicPr>
          <p:cNvPr id="262" name="Google Shape;262;p24"/>
          <p:cNvPicPr preferRelativeResize="0"/>
          <p:nvPr/>
        </p:nvPicPr>
        <p:blipFill>
          <a:blip r:embed="rId3">
            <a:alphaModFix/>
          </a:blip>
          <a:stretch>
            <a:fillRect/>
          </a:stretch>
        </p:blipFill>
        <p:spPr>
          <a:xfrm rot="8533038" flipH="1">
            <a:off x="2570099" y="3524338"/>
            <a:ext cx="1888575" cy="2054074"/>
          </a:xfrm>
          <a:prstGeom prst="rect">
            <a:avLst/>
          </a:prstGeom>
          <a:noFill/>
          <a:ln>
            <a:noFill/>
          </a:ln>
        </p:spPr>
      </p:pic>
      <p:pic>
        <p:nvPicPr>
          <p:cNvPr id="263" name="Google Shape;263;p24"/>
          <p:cNvPicPr preferRelativeResize="0"/>
          <p:nvPr/>
        </p:nvPicPr>
        <p:blipFill>
          <a:blip r:embed="rId4">
            <a:alphaModFix/>
          </a:blip>
          <a:stretch>
            <a:fillRect/>
          </a:stretch>
        </p:blipFill>
        <p:spPr>
          <a:xfrm rot="-3145022">
            <a:off x="3611695" y="227908"/>
            <a:ext cx="2736611" cy="1335458"/>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3">
  <p:cSld name="CUSTOM_6_1_1">
    <p:spTree>
      <p:nvGrpSpPr>
        <p:cNvPr id="1" name="Shape 264"/>
        <p:cNvGrpSpPr/>
        <p:nvPr/>
      </p:nvGrpSpPr>
      <p:grpSpPr>
        <a:xfrm>
          <a:off x="0" y="0"/>
          <a:ext cx="0" cy="0"/>
          <a:chOff x="0" y="0"/>
          <a:chExt cx="0" cy="0"/>
        </a:xfrm>
      </p:grpSpPr>
      <p:sp>
        <p:nvSpPr>
          <p:cNvPr id="265" name="Google Shape;265;p25"/>
          <p:cNvSpPr txBox="1">
            <a:spLocks noGrp="1"/>
          </p:cNvSpPr>
          <p:nvPr>
            <p:ph type="title"/>
          </p:nvPr>
        </p:nvSpPr>
        <p:spPr>
          <a:xfrm>
            <a:off x="3486825" y="3222675"/>
            <a:ext cx="3918000" cy="8418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52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66" name="Google Shape;266;p25"/>
          <p:cNvSpPr txBox="1">
            <a:spLocks noGrp="1"/>
          </p:cNvSpPr>
          <p:nvPr>
            <p:ph type="title" idx="2" hasCustomPrompt="1"/>
          </p:nvPr>
        </p:nvSpPr>
        <p:spPr>
          <a:xfrm>
            <a:off x="1952250" y="2931025"/>
            <a:ext cx="1479900" cy="1590000"/>
          </a:xfrm>
          <a:prstGeom prst="rect">
            <a:avLst/>
          </a:prstGeom>
        </p:spPr>
        <p:txBody>
          <a:bodyPr spcFirstLastPara="1" wrap="square" lIns="91425" tIns="91425" rIns="91425" bIns="91425" anchor="t" anchorCtr="0">
            <a:noAutofit/>
          </a:bodyPr>
          <a:lstStyle>
            <a:lvl1pPr lvl="0" rtl="0">
              <a:spcBef>
                <a:spcPts val="0"/>
              </a:spcBef>
              <a:spcAft>
                <a:spcPts val="0"/>
              </a:spcAft>
              <a:buSzPts val="12000"/>
              <a:buNone/>
              <a:defRPr sz="10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267" name="Google Shape;267;p25"/>
          <p:cNvSpPr txBox="1">
            <a:spLocks noGrp="1"/>
          </p:cNvSpPr>
          <p:nvPr>
            <p:ph type="subTitle" idx="1"/>
          </p:nvPr>
        </p:nvSpPr>
        <p:spPr>
          <a:xfrm>
            <a:off x="3486825" y="4306125"/>
            <a:ext cx="4014300" cy="282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sz="1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pic>
        <p:nvPicPr>
          <p:cNvPr id="268" name="Google Shape;268;p25"/>
          <p:cNvPicPr preferRelativeResize="0"/>
          <p:nvPr/>
        </p:nvPicPr>
        <p:blipFill rotWithShape="1">
          <a:blip r:embed="rId2">
            <a:alphaModFix/>
          </a:blip>
          <a:srcRect l="33936" t="44797"/>
          <a:stretch/>
        </p:blipFill>
        <p:spPr>
          <a:xfrm rot="3590597" flipH="1">
            <a:off x="3464364" y="444003"/>
            <a:ext cx="2030326" cy="2208845"/>
          </a:xfrm>
          <a:prstGeom prst="rect">
            <a:avLst/>
          </a:prstGeom>
          <a:noFill/>
          <a:ln>
            <a:noFill/>
          </a:ln>
        </p:spPr>
      </p:pic>
      <p:pic>
        <p:nvPicPr>
          <p:cNvPr id="269" name="Google Shape;269;p25"/>
          <p:cNvPicPr preferRelativeResize="0"/>
          <p:nvPr/>
        </p:nvPicPr>
        <p:blipFill rotWithShape="1">
          <a:blip r:embed="rId3">
            <a:alphaModFix/>
          </a:blip>
          <a:srcRect r="23383" b="11229"/>
          <a:stretch/>
        </p:blipFill>
        <p:spPr>
          <a:xfrm rot="5400000" flipH="1">
            <a:off x="-882674" y="858320"/>
            <a:ext cx="2876723" cy="1153874"/>
          </a:xfrm>
          <a:prstGeom prst="rect">
            <a:avLst/>
          </a:prstGeom>
          <a:noFill/>
          <a:ln>
            <a:noFill/>
          </a:ln>
        </p:spPr>
      </p:pic>
      <p:pic>
        <p:nvPicPr>
          <p:cNvPr id="270" name="Google Shape;270;p25"/>
          <p:cNvPicPr preferRelativeResize="0"/>
          <p:nvPr/>
        </p:nvPicPr>
        <p:blipFill rotWithShape="1">
          <a:blip r:embed="rId3">
            <a:alphaModFix/>
          </a:blip>
          <a:srcRect l="13735" t="49125" r="16437" b="-5740"/>
          <a:stretch/>
        </p:blipFill>
        <p:spPr>
          <a:xfrm rot="5400000">
            <a:off x="6810797" y="2832423"/>
            <a:ext cx="3658250" cy="1026825"/>
          </a:xfrm>
          <a:prstGeom prst="rect">
            <a:avLst/>
          </a:prstGeom>
          <a:noFill/>
          <a:ln>
            <a:noFill/>
          </a:ln>
        </p:spPr>
      </p:pic>
      <p:pic>
        <p:nvPicPr>
          <p:cNvPr id="271" name="Google Shape;271;p25"/>
          <p:cNvPicPr preferRelativeResize="0"/>
          <p:nvPr/>
        </p:nvPicPr>
        <p:blipFill>
          <a:blip r:embed="rId4">
            <a:alphaModFix/>
          </a:blip>
          <a:stretch>
            <a:fillRect/>
          </a:stretch>
        </p:blipFill>
        <p:spPr>
          <a:xfrm rot="-9986418" flipH="1">
            <a:off x="-423319" y="278796"/>
            <a:ext cx="2352239" cy="2558381"/>
          </a:xfrm>
          <a:prstGeom prst="rect">
            <a:avLst/>
          </a:prstGeom>
          <a:noFill/>
          <a:ln>
            <a:noFill/>
          </a:ln>
        </p:spPr>
      </p:pic>
      <p:pic>
        <p:nvPicPr>
          <p:cNvPr id="272" name="Google Shape;272;p25"/>
          <p:cNvPicPr preferRelativeResize="0"/>
          <p:nvPr/>
        </p:nvPicPr>
        <p:blipFill>
          <a:blip r:embed="rId5">
            <a:alphaModFix/>
          </a:blip>
          <a:stretch>
            <a:fillRect/>
          </a:stretch>
        </p:blipFill>
        <p:spPr>
          <a:xfrm rot="3319620" flipH="1">
            <a:off x="3586164" y="-5"/>
            <a:ext cx="3080602" cy="1503295"/>
          </a:xfrm>
          <a:prstGeom prst="rect">
            <a:avLst/>
          </a:prstGeom>
          <a:noFill/>
          <a:ln>
            <a:noFill/>
          </a:ln>
        </p:spPr>
      </p:pic>
      <p:pic>
        <p:nvPicPr>
          <p:cNvPr id="273" name="Google Shape;273;p25"/>
          <p:cNvPicPr preferRelativeResize="0"/>
          <p:nvPr/>
        </p:nvPicPr>
        <p:blipFill>
          <a:blip r:embed="rId4">
            <a:alphaModFix/>
          </a:blip>
          <a:stretch>
            <a:fillRect/>
          </a:stretch>
        </p:blipFill>
        <p:spPr>
          <a:xfrm rot="-10132160">
            <a:off x="7213221" y="1398554"/>
            <a:ext cx="2236590" cy="2432593"/>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ext">
  <p:cSld name="CUSTOM_3">
    <p:spTree>
      <p:nvGrpSpPr>
        <p:cNvPr id="1" name="Shape 274"/>
        <p:cNvGrpSpPr/>
        <p:nvPr/>
      </p:nvGrpSpPr>
      <p:grpSpPr>
        <a:xfrm>
          <a:off x="0" y="0"/>
          <a:ext cx="0" cy="0"/>
          <a:chOff x="0" y="0"/>
          <a:chExt cx="0" cy="0"/>
        </a:xfrm>
      </p:grpSpPr>
      <p:sp>
        <p:nvSpPr>
          <p:cNvPr id="275" name="Google Shape;275;p26"/>
          <p:cNvSpPr txBox="1">
            <a:spLocks noGrp="1"/>
          </p:cNvSpPr>
          <p:nvPr>
            <p:ph type="title"/>
          </p:nvPr>
        </p:nvSpPr>
        <p:spPr>
          <a:xfrm>
            <a:off x="717450" y="1278600"/>
            <a:ext cx="3854700" cy="2415600"/>
          </a:xfrm>
          <a:prstGeom prst="rect">
            <a:avLst/>
          </a:prstGeom>
        </p:spPr>
        <p:txBody>
          <a:bodyPr spcFirstLastPara="1" wrap="square" lIns="91425" tIns="91425" rIns="91425" bIns="91425" anchor="t" anchorCtr="0">
            <a:noAutofit/>
          </a:bodyPr>
          <a:lstStyle>
            <a:lvl1pPr lvl="0" rtl="0">
              <a:spcBef>
                <a:spcPts val="0"/>
              </a:spcBef>
              <a:spcAft>
                <a:spcPts val="0"/>
              </a:spcAft>
              <a:buSzPts val="5000"/>
              <a:buNone/>
              <a:defRPr sz="5000">
                <a:solidFill>
                  <a:srgbClr val="000000"/>
                </a:solidFill>
              </a:defRPr>
            </a:lvl1pPr>
            <a:lvl2pPr lvl="1" rtl="0">
              <a:spcBef>
                <a:spcPts val="0"/>
              </a:spcBef>
              <a:spcAft>
                <a:spcPts val="0"/>
              </a:spcAft>
              <a:buSzPts val="5000"/>
              <a:buNone/>
              <a:defRPr sz="5000"/>
            </a:lvl2pPr>
            <a:lvl3pPr lvl="2" rtl="0">
              <a:spcBef>
                <a:spcPts val="0"/>
              </a:spcBef>
              <a:spcAft>
                <a:spcPts val="0"/>
              </a:spcAft>
              <a:buSzPts val="5000"/>
              <a:buNone/>
              <a:defRPr sz="5000"/>
            </a:lvl3pPr>
            <a:lvl4pPr lvl="3" rtl="0">
              <a:spcBef>
                <a:spcPts val="0"/>
              </a:spcBef>
              <a:spcAft>
                <a:spcPts val="0"/>
              </a:spcAft>
              <a:buSzPts val="5000"/>
              <a:buNone/>
              <a:defRPr sz="5000"/>
            </a:lvl4pPr>
            <a:lvl5pPr lvl="4" rtl="0">
              <a:spcBef>
                <a:spcPts val="0"/>
              </a:spcBef>
              <a:spcAft>
                <a:spcPts val="0"/>
              </a:spcAft>
              <a:buSzPts val="5000"/>
              <a:buNone/>
              <a:defRPr sz="5000"/>
            </a:lvl5pPr>
            <a:lvl6pPr lvl="5" rtl="0">
              <a:spcBef>
                <a:spcPts val="0"/>
              </a:spcBef>
              <a:spcAft>
                <a:spcPts val="0"/>
              </a:spcAft>
              <a:buSzPts val="5000"/>
              <a:buNone/>
              <a:defRPr sz="5000"/>
            </a:lvl6pPr>
            <a:lvl7pPr lvl="6" rtl="0">
              <a:spcBef>
                <a:spcPts val="0"/>
              </a:spcBef>
              <a:spcAft>
                <a:spcPts val="0"/>
              </a:spcAft>
              <a:buSzPts val="5000"/>
              <a:buNone/>
              <a:defRPr sz="5000"/>
            </a:lvl7pPr>
            <a:lvl8pPr lvl="7" rtl="0">
              <a:spcBef>
                <a:spcPts val="0"/>
              </a:spcBef>
              <a:spcAft>
                <a:spcPts val="0"/>
              </a:spcAft>
              <a:buSzPts val="5000"/>
              <a:buNone/>
              <a:defRPr sz="5000"/>
            </a:lvl8pPr>
            <a:lvl9pPr lvl="8" rtl="0">
              <a:spcBef>
                <a:spcPts val="0"/>
              </a:spcBef>
              <a:spcAft>
                <a:spcPts val="0"/>
              </a:spcAft>
              <a:buSzPts val="5000"/>
              <a:buNone/>
              <a:defRPr sz="5000"/>
            </a:lvl9pPr>
          </a:lstStyle>
          <a:p>
            <a:endParaRPr/>
          </a:p>
        </p:txBody>
      </p:sp>
      <p:sp>
        <p:nvSpPr>
          <p:cNvPr id="276" name="Google Shape;276;p26"/>
          <p:cNvSpPr txBox="1">
            <a:spLocks noGrp="1"/>
          </p:cNvSpPr>
          <p:nvPr>
            <p:ph type="subTitle" idx="1"/>
          </p:nvPr>
        </p:nvSpPr>
        <p:spPr>
          <a:xfrm>
            <a:off x="720000" y="3694525"/>
            <a:ext cx="3173400" cy="7884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800"/>
              <a:buNone/>
              <a:defRPr sz="1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277" name="Google Shape;277;p26"/>
          <p:cNvPicPr preferRelativeResize="0"/>
          <p:nvPr/>
        </p:nvPicPr>
        <p:blipFill rotWithShape="1">
          <a:blip r:embed="rId2">
            <a:alphaModFix/>
          </a:blip>
          <a:srcRect l="62657" t="44797"/>
          <a:stretch/>
        </p:blipFill>
        <p:spPr>
          <a:xfrm rot="-5399959" flipH="1">
            <a:off x="1413252" y="-458795"/>
            <a:ext cx="978375" cy="1883013"/>
          </a:xfrm>
          <a:prstGeom prst="rect">
            <a:avLst/>
          </a:prstGeom>
          <a:noFill/>
          <a:ln>
            <a:noFill/>
          </a:ln>
        </p:spPr>
      </p:pic>
      <p:pic>
        <p:nvPicPr>
          <p:cNvPr id="278" name="Google Shape;278;p26"/>
          <p:cNvPicPr preferRelativeResize="0"/>
          <p:nvPr/>
        </p:nvPicPr>
        <p:blipFill>
          <a:blip r:embed="rId3">
            <a:alphaModFix/>
          </a:blip>
          <a:stretch>
            <a:fillRect/>
          </a:stretch>
        </p:blipFill>
        <p:spPr>
          <a:xfrm rot="-5399991" flipH="1">
            <a:off x="1645912" y="-778447"/>
            <a:ext cx="1888574" cy="2054072"/>
          </a:xfrm>
          <a:prstGeom prst="rect">
            <a:avLst/>
          </a:prstGeom>
          <a:noFill/>
          <a:ln>
            <a:noFill/>
          </a:ln>
        </p:spPr>
      </p:pic>
      <p:pic>
        <p:nvPicPr>
          <p:cNvPr id="279" name="Google Shape;279;p26"/>
          <p:cNvPicPr preferRelativeResize="0"/>
          <p:nvPr/>
        </p:nvPicPr>
        <p:blipFill rotWithShape="1">
          <a:blip r:embed="rId2">
            <a:alphaModFix/>
          </a:blip>
          <a:srcRect l="988" t="78" r="68109" b="60827"/>
          <a:stretch/>
        </p:blipFill>
        <p:spPr>
          <a:xfrm rot="-5399970" flipH="1">
            <a:off x="4496612" y="3348046"/>
            <a:ext cx="1363775" cy="2246185"/>
          </a:xfrm>
          <a:prstGeom prst="rect">
            <a:avLst/>
          </a:prstGeom>
          <a:noFill/>
          <a:ln>
            <a:noFill/>
          </a:ln>
        </p:spPr>
      </p:pic>
      <p:pic>
        <p:nvPicPr>
          <p:cNvPr id="280" name="Google Shape;280;p26"/>
          <p:cNvPicPr preferRelativeResize="0"/>
          <p:nvPr/>
        </p:nvPicPr>
        <p:blipFill>
          <a:blip r:embed="rId4">
            <a:alphaModFix/>
          </a:blip>
          <a:stretch>
            <a:fillRect/>
          </a:stretch>
        </p:blipFill>
        <p:spPr>
          <a:xfrm rot="-5899303" flipH="1">
            <a:off x="3587447" y="3730729"/>
            <a:ext cx="2331807" cy="1137918"/>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ext 1">
  <p:cSld name="CUSTOM_3_1">
    <p:spTree>
      <p:nvGrpSpPr>
        <p:cNvPr id="1" name="Shape 281"/>
        <p:cNvGrpSpPr/>
        <p:nvPr/>
      </p:nvGrpSpPr>
      <p:grpSpPr>
        <a:xfrm>
          <a:off x="0" y="0"/>
          <a:ext cx="0" cy="0"/>
          <a:chOff x="0" y="0"/>
          <a:chExt cx="0" cy="0"/>
        </a:xfrm>
      </p:grpSpPr>
      <p:pic>
        <p:nvPicPr>
          <p:cNvPr id="282" name="Google Shape;282;p27"/>
          <p:cNvPicPr preferRelativeResize="0"/>
          <p:nvPr/>
        </p:nvPicPr>
        <p:blipFill rotWithShape="1">
          <a:blip r:embed="rId2">
            <a:alphaModFix/>
          </a:blip>
          <a:srcRect t="72786" r="1224" b="16571"/>
          <a:stretch/>
        </p:blipFill>
        <p:spPr>
          <a:xfrm>
            <a:off x="0" y="4161775"/>
            <a:ext cx="9144003" cy="985201"/>
          </a:xfrm>
          <a:prstGeom prst="rect">
            <a:avLst/>
          </a:prstGeom>
          <a:noFill/>
          <a:ln>
            <a:noFill/>
          </a:ln>
        </p:spPr>
      </p:pic>
      <p:pic>
        <p:nvPicPr>
          <p:cNvPr id="283" name="Google Shape;283;p27"/>
          <p:cNvPicPr preferRelativeResize="0"/>
          <p:nvPr/>
        </p:nvPicPr>
        <p:blipFill rotWithShape="1">
          <a:blip r:embed="rId2">
            <a:alphaModFix/>
          </a:blip>
          <a:srcRect l="556" t="26436" r="1767" b="66176"/>
          <a:stretch/>
        </p:blipFill>
        <p:spPr>
          <a:xfrm rot="-4">
            <a:off x="0" y="-1670"/>
            <a:ext cx="9144003" cy="691589"/>
          </a:xfrm>
          <a:prstGeom prst="rect">
            <a:avLst/>
          </a:prstGeom>
          <a:noFill/>
          <a:ln>
            <a:noFill/>
          </a:ln>
        </p:spPr>
      </p:pic>
      <p:pic>
        <p:nvPicPr>
          <p:cNvPr id="284" name="Google Shape;284;p27"/>
          <p:cNvPicPr preferRelativeResize="0"/>
          <p:nvPr/>
        </p:nvPicPr>
        <p:blipFill rotWithShape="1">
          <a:blip r:embed="rId3">
            <a:alphaModFix/>
          </a:blip>
          <a:srcRect l="33936" t="44797"/>
          <a:stretch/>
        </p:blipFill>
        <p:spPr>
          <a:xfrm rot="-7209393" flipH="1">
            <a:off x="5935574" y="1631977"/>
            <a:ext cx="1730829" cy="1883012"/>
          </a:xfrm>
          <a:prstGeom prst="rect">
            <a:avLst/>
          </a:prstGeom>
          <a:noFill/>
          <a:ln>
            <a:noFill/>
          </a:ln>
        </p:spPr>
      </p:pic>
      <p:pic>
        <p:nvPicPr>
          <p:cNvPr id="285" name="Google Shape;285;p27"/>
          <p:cNvPicPr preferRelativeResize="0"/>
          <p:nvPr/>
        </p:nvPicPr>
        <p:blipFill>
          <a:blip r:embed="rId4">
            <a:alphaModFix/>
          </a:blip>
          <a:stretch>
            <a:fillRect/>
          </a:stretch>
        </p:blipFill>
        <p:spPr>
          <a:xfrm rot="-9581658" flipH="1">
            <a:off x="6908953" y="2266284"/>
            <a:ext cx="2582320" cy="1260158"/>
          </a:xfrm>
          <a:prstGeom prst="rect">
            <a:avLst/>
          </a:prstGeom>
          <a:noFill/>
          <a:ln>
            <a:noFill/>
          </a:ln>
        </p:spPr>
      </p:pic>
      <p:pic>
        <p:nvPicPr>
          <p:cNvPr id="286" name="Google Shape;286;p27"/>
          <p:cNvPicPr preferRelativeResize="0"/>
          <p:nvPr/>
        </p:nvPicPr>
        <p:blipFill>
          <a:blip r:embed="rId5">
            <a:alphaModFix/>
          </a:blip>
          <a:stretch>
            <a:fillRect/>
          </a:stretch>
        </p:blipFill>
        <p:spPr>
          <a:xfrm rot="3810404">
            <a:off x="4664055" y="-95229"/>
            <a:ext cx="1816517" cy="1975710"/>
          </a:xfrm>
          <a:prstGeom prst="rect">
            <a:avLst/>
          </a:prstGeom>
          <a:noFill/>
          <a:ln>
            <a:noFill/>
          </a:ln>
        </p:spPr>
      </p:pic>
      <p:pic>
        <p:nvPicPr>
          <p:cNvPr id="287" name="Google Shape;287;p27"/>
          <p:cNvPicPr preferRelativeResize="0"/>
          <p:nvPr/>
        </p:nvPicPr>
        <p:blipFill>
          <a:blip r:embed="rId5">
            <a:alphaModFix/>
          </a:blip>
          <a:stretch>
            <a:fillRect/>
          </a:stretch>
        </p:blipFill>
        <p:spPr>
          <a:xfrm rot="9606942" flipH="1">
            <a:off x="5804279" y="3905829"/>
            <a:ext cx="1625001" cy="1767415"/>
          </a:xfrm>
          <a:prstGeom prst="rect">
            <a:avLst/>
          </a:prstGeom>
          <a:noFill/>
          <a:ln>
            <a:noFill/>
          </a:ln>
        </p:spPr>
      </p:pic>
      <p:sp>
        <p:nvSpPr>
          <p:cNvPr id="288" name="Google Shape;288;p27"/>
          <p:cNvSpPr txBox="1">
            <a:spLocks noGrp="1"/>
          </p:cNvSpPr>
          <p:nvPr>
            <p:ph type="title"/>
          </p:nvPr>
        </p:nvSpPr>
        <p:spPr>
          <a:xfrm>
            <a:off x="1096725" y="866375"/>
            <a:ext cx="4064100" cy="1969200"/>
          </a:xfrm>
          <a:prstGeom prst="rect">
            <a:avLst/>
          </a:prstGeom>
        </p:spPr>
        <p:txBody>
          <a:bodyPr spcFirstLastPara="1" wrap="square" lIns="91425" tIns="91425" rIns="91425" bIns="91425" anchor="t" anchorCtr="0">
            <a:noAutofit/>
          </a:bodyPr>
          <a:lstStyle>
            <a:lvl1pPr lvl="0" rtl="0">
              <a:spcBef>
                <a:spcPts val="0"/>
              </a:spcBef>
              <a:spcAft>
                <a:spcPts val="0"/>
              </a:spcAft>
              <a:buSzPts val="5000"/>
              <a:buNone/>
              <a:defRPr sz="12600">
                <a:solidFill>
                  <a:srgbClr val="000000"/>
                </a:solidFill>
              </a:defRPr>
            </a:lvl1pPr>
            <a:lvl2pPr lvl="1" rtl="0">
              <a:spcBef>
                <a:spcPts val="0"/>
              </a:spcBef>
              <a:spcAft>
                <a:spcPts val="0"/>
              </a:spcAft>
              <a:buSzPts val="5000"/>
              <a:buNone/>
              <a:defRPr sz="5000"/>
            </a:lvl2pPr>
            <a:lvl3pPr lvl="2" rtl="0">
              <a:spcBef>
                <a:spcPts val="0"/>
              </a:spcBef>
              <a:spcAft>
                <a:spcPts val="0"/>
              </a:spcAft>
              <a:buSzPts val="5000"/>
              <a:buNone/>
              <a:defRPr sz="5000"/>
            </a:lvl3pPr>
            <a:lvl4pPr lvl="3" rtl="0">
              <a:spcBef>
                <a:spcPts val="0"/>
              </a:spcBef>
              <a:spcAft>
                <a:spcPts val="0"/>
              </a:spcAft>
              <a:buSzPts val="5000"/>
              <a:buNone/>
              <a:defRPr sz="5000"/>
            </a:lvl4pPr>
            <a:lvl5pPr lvl="4" rtl="0">
              <a:spcBef>
                <a:spcPts val="0"/>
              </a:spcBef>
              <a:spcAft>
                <a:spcPts val="0"/>
              </a:spcAft>
              <a:buSzPts val="5000"/>
              <a:buNone/>
              <a:defRPr sz="5000"/>
            </a:lvl5pPr>
            <a:lvl6pPr lvl="5" rtl="0">
              <a:spcBef>
                <a:spcPts val="0"/>
              </a:spcBef>
              <a:spcAft>
                <a:spcPts val="0"/>
              </a:spcAft>
              <a:buSzPts val="5000"/>
              <a:buNone/>
              <a:defRPr sz="5000"/>
            </a:lvl6pPr>
            <a:lvl7pPr lvl="6" rtl="0">
              <a:spcBef>
                <a:spcPts val="0"/>
              </a:spcBef>
              <a:spcAft>
                <a:spcPts val="0"/>
              </a:spcAft>
              <a:buSzPts val="5000"/>
              <a:buNone/>
              <a:defRPr sz="5000"/>
            </a:lvl7pPr>
            <a:lvl8pPr lvl="7" rtl="0">
              <a:spcBef>
                <a:spcPts val="0"/>
              </a:spcBef>
              <a:spcAft>
                <a:spcPts val="0"/>
              </a:spcAft>
              <a:buSzPts val="5000"/>
              <a:buNone/>
              <a:defRPr sz="5000"/>
            </a:lvl8pPr>
            <a:lvl9pPr lvl="8" rtl="0">
              <a:spcBef>
                <a:spcPts val="0"/>
              </a:spcBef>
              <a:spcAft>
                <a:spcPts val="0"/>
              </a:spcAft>
              <a:buSzPts val="5000"/>
              <a:buNone/>
              <a:defRPr sz="5000"/>
            </a:lvl9pPr>
          </a:lstStyle>
          <a:p>
            <a:endParaRPr/>
          </a:p>
        </p:txBody>
      </p:sp>
      <p:sp>
        <p:nvSpPr>
          <p:cNvPr id="289" name="Google Shape;289;p27"/>
          <p:cNvSpPr txBox="1">
            <a:spLocks noGrp="1"/>
          </p:cNvSpPr>
          <p:nvPr>
            <p:ph type="subTitle" idx="1"/>
          </p:nvPr>
        </p:nvSpPr>
        <p:spPr>
          <a:xfrm>
            <a:off x="1099275" y="3235025"/>
            <a:ext cx="4275000" cy="750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sz="1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ext 2">
  <p:cSld name="CUSTOM_3_1_1">
    <p:spTree>
      <p:nvGrpSpPr>
        <p:cNvPr id="1" name="Shape 290"/>
        <p:cNvGrpSpPr/>
        <p:nvPr/>
      </p:nvGrpSpPr>
      <p:grpSpPr>
        <a:xfrm>
          <a:off x="0" y="0"/>
          <a:ext cx="0" cy="0"/>
          <a:chOff x="0" y="0"/>
          <a:chExt cx="0" cy="0"/>
        </a:xfrm>
      </p:grpSpPr>
      <p:sp>
        <p:nvSpPr>
          <p:cNvPr id="291" name="Google Shape;291;p28"/>
          <p:cNvSpPr txBox="1">
            <a:spLocks noGrp="1"/>
          </p:cNvSpPr>
          <p:nvPr>
            <p:ph type="title"/>
          </p:nvPr>
        </p:nvSpPr>
        <p:spPr>
          <a:xfrm>
            <a:off x="643800" y="2043825"/>
            <a:ext cx="3960600" cy="853800"/>
          </a:xfrm>
          <a:prstGeom prst="rect">
            <a:avLst/>
          </a:prstGeom>
        </p:spPr>
        <p:txBody>
          <a:bodyPr spcFirstLastPara="1" wrap="square" lIns="91425" tIns="91425" rIns="91425" bIns="91425" anchor="t" anchorCtr="0">
            <a:noAutofit/>
          </a:bodyPr>
          <a:lstStyle>
            <a:lvl1pPr lvl="0" rtl="0">
              <a:spcBef>
                <a:spcPts val="0"/>
              </a:spcBef>
              <a:spcAft>
                <a:spcPts val="0"/>
              </a:spcAft>
              <a:buSzPts val="5000"/>
              <a:buNone/>
              <a:defRPr sz="5000">
                <a:solidFill>
                  <a:srgbClr val="000000"/>
                </a:solidFill>
              </a:defRPr>
            </a:lvl1pPr>
            <a:lvl2pPr lvl="1" rtl="0">
              <a:spcBef>
                <a:spcPts val="0"/>
              </a:spcBef>
              <a:spcAft>
                <a:spcPts val="0"/>
              </a:spcAft>
              <a:buSzPts val="5000"/>
              <a:buNone/>
              <a:defRPr sz="5000"/>
            </a:lvl2pPr>
            <a:lvl3pPr lvl="2" rtl="0">
              <a:spcBef>
                <a:spcPts val="0"/>
              </a:spcBef>
              <a:spcAft>
                <a:spcPts val="0"/>
              </a:spcAft>
              <a:buSzPts val="5000"/>
              <a:buNone/>
              <a:defRPr sz="5000"/>
            </a:lvl3pPr>
            <a:lvl4pPr lvl="3" rtl="0">
              <a:spcBef>
                <a:spcPts val="0"/>
              </a:spcBef>
              <a:spcAft>
                <a:spcPts val="0"/>
              </a:spcAft>
              <a:buSzPts val="5000"/>
              <a:buNone/>
              <a:defRPr sz="5000"/>
            </a:lvl4pPr>
            <a:lvl5pPr lvl="4" rtl="0">
              <a:spcBef>
                <a:spcPts val="0"/>
              </a:spcBef>
              <a:spcAft>
                <a:spcPts val="0"/>
              </a:spcAft>
              <a:buSzPts val="5000"/>
              <a:buNone/>
              <a:defRPr sz="5000"/>
            </a:lvl5pPr>
            <a:lvl6pPr lvl="5" rtl="0">
              <a:spcBef>
                <a:spcPts val="0"/>
              </a:spcBef>
              <a:spcAft>
                <a:spcPts val="0"/>
              </a:spcAft>
              <a:buSzPts val="5000"/>
              <a:buNone/>
              <a:defRPr sz="5000"/>
            </a:lvl6pPr>
            <a:lvl7pPr lvl="6" rtl="0">
              <a:spcBef>
                <a:spcPts val="0"/>
              </a:spcBef>
              <a:spcAft>
                <a:spcPts val="0"/>
              </a:spcAft>
              <a:buSzPts val="5000"/>
              <a:buNone/>
              <a:defRPr sz="5000"/>
            </a:lvl7pPr>
            <a:lvl8pPr lvl="7" rtl="0">
              <a:spcBef>
                <a:spcPts val="0"/>
              </a:spcBef>
              <a:spcAft>
                <a:spcPts val="0"/>
              </a:spcAft>
              <a:buSzPts val="5000"/>
              <a:buNone/>
              <a:defRPr sz="5000"/>
            </a:lvl8pPr>
            <a:lvl9pPr lvl="8" rtl="0">
              <a:spcBef>
                <a:spcPts val="0"/>
              </a:spcBef>
              <a:spcAft>
                <a:spcPts val="0"/>
              </a:spcAft>
              <a:buSzPts val="5000"/>
              <a:buNone/>
              <a:defRPr sz="5000"/>
            </a:lvl9pPr>
          </a:lstStyle>
          <a:p>
            <a:endParaRPr/>
          </a:p>
        </p:txBody>
      </p:sp>
      <p:sp>
        <p:nvSpPr>
          <p:cNvPr id="292" name="Google Shape;292;p28"/>
          <p:cNvSpPr txBox="1">
            <a:spLocks noGrp="1"/>
          </p:cNvSpPr>
          <p:nvPr>
            <p:ph type="subTitle" idx="1"/>
          </p:nvPr>
        </p:nvSpPr>
        <p:spPr>
          <a:xfrm>
            <a:off x="646350" y="3250175"/>
            <a:ext cx="3720600" cy="662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sz="1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pic>
        <p:nvPicPr>
          <p:cNvPr id="293" name="Google Shape;293;p28"/>
          <p:cNvPicPr preferRelativeResize="0"/>
          <p:nvPr/>
        </p:nvPicPr>
        <p:blipFill rotWithShape="1">
          <a:blip r:embed="rId2">
            <a:alphaModFix/>
          </a:blip>
          <a:srcRect l="33936" t="44797" r="29564"/>
          <a:stretch/>
        </p:blipFill>
        <p:spPr>
          <a:xfrm rot="-5400042">
            <a:off x="6999127" y="-465048"/>
            <a:ext cx="956274" cy="1883013"/>
          </a:xfrm>
          <a:prstGeom prst="rect">
            <a:avLst/>
          </a:prstGeom>
          <a:noFill/>
          <a:ln>
            <a:noFill/>
          </a:ln>
        </p:spPr>
      </p:pic>
      <p:pic>
        <p:nvPicPr>
          <p:cNvPr id="294" name="Google Shape;294;p28"/>
          <p:cNvPicPr preferRelativeResize="0"/>
          <p:nvPr/>
        </p:nvPicPr>
        <p:blipFill rotWithShape="1">
          <a:blip r:embed="rId3">
            <a:alphaModFix/>
          </a:blip>
          <a:srcRect l="82616"/>
          <a:stretch/>
        </p:blipFill>
        <p:spPr>
          <a:xfrm rot="5400000" flipH="1">
            <a:off x="4149562" y="3211462"/>
            <a:ext cx="544151" cy="3319926"/>
          </a:xfrm>
          <a:prstGeom prst="rect">
            <a:avLst/>
          </a:prstGeom>
          <a:noFill/>
          <a:ln>
            <a:noFill/>
          </a:ln>
        </p:spPr>
      </p:pic>
      <p:pic>
        <p:nvPicPr>
          <p:cNvPr id="295" name="Google Shape;295;p28"/>
          <p:cNvPicPr preferRelativeResize="0"/>
          <p:nvPr/>
        </p:nvPicPr>
        <p:blipFill rotWithShape="1">
          <a:blip r:embed="rId4">
            <a:alphaModFix/>
          </a:blip>
          <a:srcRect l="73659" t="27039" r="4716"/>
          <a:stretch/>
        </p:blipFill>
        <p:spPr>
          <a:xfrm rot="-5400000" flipH="1">
            <a:off x="1855521" y="-1038198"/>
            <a:ext cx="688548" cy="2752148"/>
          </a:xfrm>
          <a:prstGeom prst="rect">
            <a:avLst/>
          </a:prstGeom>
          <a:noFill/>
          <a:ln>
            <a:noFill/>
          </a:ln>
        </p:spPr>
      </p:pic>
      <p:pic>
        <p:nvPicPr>
          <p:cNvPr id="296" name="Google Shape;296;p28"/>
          <p:cNvPicPr preferRelativeResize="0"/>
          <p:nvPr/>
        </p:nvPicPr>
        <p:blipFill>
          <a:blip r:embed="rId5">
            <a:alphaModFix/>
          </a:blip>
          <a:stretch>
            <a:fillRect/>
          </a:stretch>
        </p:blipFill>
        <p:spPr>
          <a:xfrm rot="3041365">
            <a:off x="1105982" y="-166022"/>
            <a:ext cx="1625003" cy="1767415"/>
          </a:xfrm>
          <a:prstGeom prst="rect">
            <a:avLst/>
          </a:prstGeom>
          <a:noFill/>
          <a:ln>
            <a:noFill/>
          </a:ln>
        </p:spPr>
      </p:pic>
      <p:pic>
        <p:nvPicPr>
          <p:cNvPr id="297" name="Google Shape;297;p28"/>
          <p:cNvPicPr preferRelativeResize="0"/>
          <p:nvPr/>
        </p:nvPicPr>
        <p:blipFill>
          <a:blip r:embed="rId6">
            <a:alphaModFix/>
          </a:blip>
          <a:stretch>
            <a:fillRect/>
          </a:stretch>
        </p:blipFill>
        <p:spPr>
          <a:xfrm rot="-9321678" flipH="1">
            <a:off x="3393240" y="4292271"/>
            <a:ext cx="2248445" cy="1097233"/>
          </a:xfrm>
          <a:prstGeom prst="rect">
            <a:avLst/>
          </a:prstGeom>
          <a:noFill/>
          <a:ln>
            <a:noFill/>
          </a:ln>
        </p:spPr>
      </p:pic>
      <p:pic>
        <p:nvPicPr>
          <p:cNvPr id="298" name="Google Shape;298;p28"/>
          <p:cNvPicPr preferRelativeResize="0"/>
          <p:nvPr/>
        </p:nvPicPr>
        <p:blipFill>
          <a:blip r:embed="rId6">
            <a:alphaModFix/>
          </a:blip>
          <a:stretch>
            <a:fillRect/>
          </a:stretch>
        </p:blipFill>
        <p:spPr>
          <a:xfrm rot="-1816292">
            <a:off x="7703925" y="-249216"/>
            <a:ext cx="2151801" cy="1050073"/>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ext 3">
  <p:cSld name="CUSTOM_3_1_1_1">
    <p:spTree>
      <p:nvGrpSpPr>
        <p:cNvPr id="1" name="Shape 299"/>
        <p:cNvGrpSpPr/>
        <p:nvPr/>
      </p:nvGrpSpPr>
      <p:grpSpPr>
        <a:xfrm>
          <a:off x="0" y="0"/>
          <a:ext cx="0" cy="0"/>
          <a:chOff x="0" y="0"/>
          <a:chExt cx="0" cy="0"/>
        </a:xfrm>
      </p:grpSpPr>
      <p:sp>
        <p:nvSpPr>
          <p:cNvPr id="300" name="Google Shape;300;p29"/>
          <p:cNvSpPr txBox="1">
            <a:spLocks noGrp="1"/>
          </p:cNvSpPr>
          <p:nvPr>
            <p:ph type="title"/>
          </p:nvPr>
        </p:nvSpPr>
        <p:spPr>
          <a:xfrm>
            <a:off x="4456350" y="2043825"/>
            <a:ext cx="3960600" cy="853800"/>
          </a:xfrm>
          <a:prstGeom prst="rect">
            <a:avLst/>
          </a:prstGeom>
        </p:spPr>
        <p:txBody>
          <a:bodyPr spcFirstLastPara="1" wrap="square" lIns="91425" tIns="91425" rIns="91425" bIns="91425" anchor="t" anchorCtr="0">
            <a:noAutofit/>
          </a:bodyPr>
          <a:lstStyle>
            <a:lvl1pPr lvl="0" rtl="0">
              <a:spcBef>
                <a:spcPts val="0"/>
              </a:spcBef>
              <a:spcAft>
                <a:spcPts val="0"/>
              </a:spcAft>
              <a:buSzPts val="5000"/>
              <a:buNone/>
              <a:defRPr sz="5000">
                <a:solidFill>
                  <a:srgbClr val="000000"/>
                </a:solidFill>
              </a:defRPr>
            </a:lvl1pPr>
            <a:lvl2pPr lvl="1" rtl="0">
              <a:spcBef>
                <a:spcPts val="0"/>
              </a:spcBef>
              <a:spcAft>
                <a:spcPts val="0"/>
              </a:spcAft>
              <a:buSzPts val="5000"/>
              <a:buNone/>
              <a:defRPr sz="5000"/>
            </a:lvl2pPr>
            <a:lvl3pPr lvl="2" rtl="0">
              <a:spcBef>
                <a:spcPts val="0"/>
              </a:spcBef>
              <a:spcAft>
                <a:spcPts val="0"/>
              </a:spcAft>
              <a:buSzPts val="5000"/>
              <a:buNone/>
              <a:defRPr sz="5000"/>
            </a:lvl3pPr>
            <a:lvl4pPr lvl="3" rtl="0">
              <a:spcBef>
                <a:spcPts val="0"/>
              </a:spcBef>
              <a:spcAft>
                <a:spcPts val="0"/>
              </a:spcAft>
              <a:buSzPts val="5000"/>
              <a:buNone/>
              <a:defRPr sz="5000"/>
            </a:lvl4pPr>
            <a:lvl5pPr lvl="4" rtl="0">
              <a:spcBef>
                <a:spcPts val="0"/>
              </a:spcBef>
              <a:spcAft>
                <a:spcPts val="0"/>
              </a:spcAft>
              <a:buSzPts val="5000"/>
              <a:buNone/>
              <a:defRPr sz="5000"/>
            </a:lvl5pPr>
            <a:lvl6pPr lvl="5" rtl="0">
              <a:spcBef>
                <a:spcPts val="0"/>
              </a:spcBef>
              <a:spcAft>
                <a:spcPts val="0"/>
              </a:spcAft>
              <a:buSzPts val="5000"/>
              <a:buNone/>
              <a:defRPr sz="5000"/>
            </a:lvl6pPr>
            <a:lvl7pPr lvl="6" rtl="0">
              <a:spcBef>
                <a:spcPts val="0"/>
              </a:spcBef>
              <a:spcAft>
                <a:spcPts val="0"/>
              </a:spcAft>
              <a:buSzPts val="5000"/>
              <a:buNone/>
              <a:defRPr sz="5000"/>
            </a:lvl7pPr>
            <a:lvl8pPr lvl="7" rtl="0">
              <a:spcBef>
                <a:spcPts val="0"/>
              </a:spcBef>
              <a:spcAft>
                <a:spcPts val="0"/>
              </a:spcAft>
              <a:buSzPts val="5000"/>
              <a:buNone/>
              <a:defRPr sz="5000"/>
            </a:lvl8pPr>
            <a:lvl9pPr lvl="8" rtl="0">
              <a:spcBef>
                <a:spcPts val="0"/>
              </a:spcBef>
              <a:spcAft>
                <a:spcPts val="0"/>
              </a:spcAft>
              <a:buSzPts val="5000"/>
              <a:buNone/>
              <a:defRPr sz="5000"/>
            </a:lvl9pPr>
          </a:lstStyle>
          <a:p>
            <a:endParaRPr/>
          </a:p>
        </p:txBody>
      </p:sp>
      <p:sp>
        <p:nvSpPr>
          <p:cNvPr id="301" name="Google Shape;301;p29"/>
          <p:cNvSpPr txBox="1">
            <a:spLocks noGrp="1"/>
          </p:cNvSpPr>
          <p:nvPr>
            <p:ph type="subTitle" idx="1"/>
          </p:nvPr>
        </p:nvSpPr>
        <p:spPr>
          <a:xfrm>
            <a:off x="4456350" y="3250175"/>
            <a:ext cx="3960600" cy="662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sz="1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pic>
        <p:nvPicPr>
          <p:cNvPr id="302" name="Google Shape;302;p29"/>
          <p:cNvPicPr preferRelativeResize="0"/>
          <p:nvPr/>
        </p:nvPicPr>
        <p:blipFill rotWithShape="1">
          <a:blip r:embed="rId2">
            <a:alphaModFix/>
          </a:blip>
          <a:srcRect l="33937" t="44796" r="31934" b="24878"/>
          <a:stretch/>
        </p:blipFill>
        <p:spPr>
          <a:xfrm rot="45" flipH="1">
            <a:off x="2" y="4118106"/>
            <a:ext cx="894148" cy="1034440"/>
          </a:xfrm>
          <a:prstGeom prst="rect">
            <a:avLst/>
          </a:prstGeom>
          <a:noFill/>
          <a:ln>
            <a:noFill/>
          </a:ln>
        </p:spPr>
      </p:pic>
      <p:pic>
        <p:nvPicPr>
          <p:cNvPr id="303" name="Google Shape;303;p29"/>
          <p:cNvPicPr preferRelativeResize="0"/>
          <p:nvPr/>
        </p:nvPicPr>
        <p:blipFill rotWithShape="1">
          <a:blip r:embed="rId2">
            <a:alphaModFix/>
          </a:blip>
          <a:srcRect l="33936" t="44797"/>
          <a:stretch/>
        </p:blipFill>
        <p:spPr>
          <a:xfrm rot="-7209376" flipH="1">
            <a:off x="7115394" y="3990337"/>
            <a:ext cx="898010" cy="976957"/>
          </a:xfrm>
          <a:prstGeom prst="rect">
            <a:avLst/>
          </a:prstGeom>
          <a:noFill/>
          <a:ln>
            <a:noFill/>
          </a:ln>
        </p:spPr>
      </p:pic>
      <p:pic>
        <p:nvPicPr>
          <p:cNvPr id="304" name="Google Shape;304;p29"/>
          <p:cNvPicPr preferRelativeResize="0"/>
          <p:nvPr/>
        </p:nvPicPr>
        <p:blipFill rotWithShape="1">
          <a:blip r:embed="rId3">
            <a:alphaModFix/>
          </a:blip>
          <a:srcRect l="55336" t="9526" r="4717"/>
          <a:stretch/>
        </p:blipFill>
        <p:spPr>
          <a:xfrm rot="5400000">
            <a:off x="5635249" y="-1078398"/>
            <a:ext cx="1271952" cy="3412700"/>
          </a:xfrm>
          <a:prstGeom prst="rect">
            <a:avLst/>
          </a:prstGeom>
          <a:noFill/>
          <a:ln>
            <a:noFill/>
          </a:ln>
        </p:spPr>
      </p:pic>
      <p:pic>
        <p:nvPicPr>
          <p:cNvPr id="305" name="Google Shape;305;p29"/>
          <p:cNvPicPr preferRelativeResize="0"/>
          <p:nvPr/>
        </p:nvPicPr>
        <p:blipFill>
          <a:blip r:embed="rId4">
            <a:alphaModFix/>
          </a:blip>
          <a:stretch>
            <a:fillRect/>
          </a:stretch>
        </p:blipFill>
        <p:spPr>
          <a:xfrm rot="9908173" flipH="1">
            <a:off x="-624395" y="3544540"/>
            <a:ext cx="1625004" cy="1767415"/>
          </a:xfrm>
          <a:prstGeom prst="rect">
            <a:avLst/>
          </a:prstGeom>
          <a:noFill/>
          <a:ln>
            <a:noFill/>
          </a:ln>
        </p:spPr>
      </p:pic>
      <p:pic>
        <p:nvPicPr>
          <p:cNvPr id="306" name="Google Shape;306;p29"/>
          <p:cNvPicPr preferRelativeResize="0"/>
          <p:nvPr/>
        </p:nvPicPr>
        <p:blipFill>
          <a:blip r:embed="rId5">
            <a:alphaModFix/>
          </a:blip>
          <a:stretch>
            <a:fillRect/>
          </a:stretch>
        </p:blipFill>
        <p:spPr>
          <a:xfrm rot="-2057665">
            <a:off x="4837516" y="-29537"/>
            <a:ext cx="2497091" cy="1218575"/>
          </a:xfrm>
          <a:prstGeom prst="rect">
            <a:avLst/>
          </a:prstGeom>
          <a:noFill/>
          <a:ln>
            <a:noFill/>
          </a:ln>
        </p:spPr>
      </p:pic>
      <p:pic>
        <p:nvPicPr>
          <p:cNvPr id="307" name="Google Shape;307;p29"/>
          <p:cNvPicPr preferRelativeResize="0"/>
          <p:nvPr/>
        </p:nvPicPr>
        <p:blipFill>
          <a:blip r:embed="rId5">
            <a:alphaModFix/>
          </a:blip>
          <a:stretch>
            <a:fillRect/>
          </a:stretch>
        </p:blipFill>
        <p:spPr>
          <a:xfrm rot="-8983708" flipH="1">
            <a:off x="7759000" y="4315952"/>
            <a:ext cx="2151801" cy="1050073"/>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ext 4">
  <p:cSld name="CUSTOM_3_1_1_1_1">
    <p:spTree>
      <p:nvGrpSpPr>
        <p:cNvPr id="1" name="Shape 308"/>
        <p:cNvGrpSpPr/>
        <p:nvPr/>
      </p:nvGrpSpPr>
      <p:grpSpPr>
        <a:xfrm>
          <a:off x="0" y="0"/>
          <a:ext cx="0" cy="0"/>
          <a:chOff x="0" y="0"/>
          <a:chExt cx="0" cy="0"/>
        </a:xfrm>
      </p:grpSpPr>
      <p:sp>
        <p:nvSpPr>
          <p:cNvPr id="309" name="Google Shape;309;p30"/>
          <p:cNvSpPr txBox="1">
            <a:spLocks noGrp="1"/>
          </p:cNvSpPr>
          <p:nvPr>
            <p:ph type="title"/>
          </p:nvPr>
        </p:nvSpPr>
        <p:spPr>
          <a:xfrm>
            <a:off x="951150" y="2043825"/>
            <a:ext cx="3960600" cy="853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5000"/>
              <a:buNone/>
              <a:defRPr sz="5000">
                <a:solidFill>
                  <a:srgbClr val="000000"/>
                </a:solidFill>
              </a:defRPr>
            </a:lvl1pPr>
            <a:lvl2pPr lvl="1" rtl="0">
              <a:spcBef>
                <a:spcPts val="0"/>
              </a:spcBef>
              <a:spcAft>
                <a:spcPts val="0"/>
              </a:spcAft>
              <a:buSzPts val="5000"/>
              <a:buNone/>
              <a:defRPr sz="5000"/>
            </a:lvl2pPr>
            <a:lvl3pPr lvl="2" rtl="0">
              <a:spcBef>
                <a:spcPts val="0"/>
              </a:spcBef>
              <a:spcAft>
                <a:spcPts val="0"/>
              </a:spcAft>
              <a:buSzPts val="5000"/>
              <a:buNone/>
              <a:defRPr sz="5000"/>
            </a:lvl3pPr>
            <a:lvl4pPr lvl="3" rtl="0">
              <a:spcBef>
                <a:spcPts val="0"/>
              </a:spcBef>
              <a:spcAft>
                <a:spcPts val="0"/>
              </a:spcAft>
              <a:buSzPts val="5000"/>
              <a:buNone/>
              <a:defRPr sz="5000"/>
            </a:lvl4pPr>
            <a:lvl5pPr lvl="4" rtl="0">
              <a:spcBef>
                <a:spcPts val="0"/>
              </a:spcBef>
              <a:spcAft>
                <a:spcPts val="0"/>
              </a:spcAft>
              <a:buSzPts val="5000"/>
              <a:buNone/>
              <a:defRPr sz="5000"/>
            </a:lvl5pPr>
            <a:lvl6pPr lvl="5" rtl="0">
              <a:spcBef>
                <a:spcPts val="0"/>
              </a:spcBef>
              <a:spcAft>
                <a:spcPts val="0"/>
              </a:spcAft>
              <a:buSzPts val="5000"/>
              <a:buNone/>
              <a:defRPr sz="5000"/>
            </a:lvl6pPr>
            <a:lvl7pPr lvl="6" rtl="0">
              <a:spcBef>
                <a:spcPts val="0"/>
              </a:spcBef>
              <a:spcAft>
                <a:spcPts val="0"/>
              </a:spcAft>
              <a:buSzPts val="5000"/>
              <a:buNone/>
              <a:defRPr sz="5000"/>
            </a:lvl7pPr>
            <a:lvl8pPr lvl="7" rtl="0">
              <a:spcBef>
                <a:spcPts val="0"/>
              </a:spcBef>
              <a:spcAft>
                <a:spcPts val="0"/>
              </a:spcAft>
              <a:buSzPts val="5000"/>
              <a:buNone/>
              <a:defRPr sz="5000"/>
            </a:lvl8pPr>
            <a:lvl9pPr lvl="8" rtl="0">
              <a:spcBef>
                <a:spcPts val="0"/>
              </a:spcBef>
              <a:spcAft>
                <a:spcPts val="0"/>
              </a:spcAft>
              <a:buSzPts val="5000"/>
              <a:buNone/>
              <a:defRPr sz="5000"/>
            </a:lvl9pPr>
          </a:lstStyle>
          <a:p>
            <a:endParaRPr/>
          </a:p>
        </p:txBody>
      </p:sp>
      <p:sp>
        <p:nvSpPr>
          <p:cNvPr id="310" name="Google Shape;310;p30"/>
          <p:cNvSpPr txBox="1">
            <a:spLocks noGrp="1"/>
          </p:cNvSpPr>
          <p:nvPr>
            <p:ph type="subTitle" idx="1"/>
          </p:nvPr>
        </p:nvSpPr>
        <p:spPr>
          <a:xfrm>
            <a:off x="951150" y="3250175"/>
            <a:ext cx="3960600" cy="6624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800"/>
              <a:buNone/>
              <a:defRPr sz="1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pic>
        <p:nvPicPr>
          <p:cNvPr id="311" name="Google Shape;311;p30"/>
          <p:cNvPicPr preferRelativeResize="0"/>
          <p:nvPr/>
        </p:nvPicPr>
        <p:blipFill rotWithShape="1">
          <a:blip r:embed="rId2">
            <a:alphaModFix/>
          </a:blip>
          <a:srcRect l="33937" t="44795" r="31934" b="-1427"/>
          <a:stretch/>
        </p:blipFill>
        <p:spPr>
          <a:xfrm rot="-10799955" flipH="1">
            <a:off x="8249850" y="1403422"/>
            <a:ext cx="894148" cy="1931812"/>
          </a:xfrm>
          <a:prstGeom prst="rect">
            <a:avLst/>
          </a:prstGeom>
          <a:noFill/>
          <a:ln>
            <a:noFill/>
          </a:ln>
        </p:spPr>
      </p:pic>
      <p:pic>
        <p:nvPicPr>
          <p:cNvPr id="312" name="Google Shape;312;p30"/>
          <p:cNvPicPr preferRelativeResize="0"/>
          <p:nvPr/>
        </p:nvPicPr>
        <p:blipFill rotWithShape="1">
          <a:blip r:embed="rId2">
            <a:alphaModFix/>
          </a:blip>
          <a:srcRect l="27651" t="38309"/>
          <a:stretch/>
        </p:blipFill>
        <p:spPr>
          <a:xfrm rot="3590613" flipH="1">
            <a:off x="522619" y="368455"/>
            <a:ext cx="1509310" cy="1675515"/>
          </a:xfrm>
          <a:prstGeom prst="rect">
            <a:avLst/>
          </a:prstGeom>
          <a:noFill/>
          <a:ln>
            <a:noFill/>
          </a:ln>
        </p:spPr>
      </p:pic>
      <p:pic>
        <p:nvPicPr>
          <p:cNvPr id="313" name="Google Shape;313;p30"/>
          <p:cNvPicPr preferRelativeResize="0"/>
          <p:nvPr/>
        </p:nvPicPr>
        <p:blipFill rotWithShape="1">
          <a:blip r:embed="rId3">
            <a:alphaModFix/>
          </a:blip>
          <a:srcRect t="-864" r="55078" b="-874"/>
          <a:stretch/>
        </p:blipFill>
        <p:spPr>
          <a:xfrm rot="5400000">
            <a:off x="1790374" y="2801185"/>
            <a:ext cx="1271952" cy="3412700"/>
          </a:xfrm>
          <a:prstGeom prst="rect">
            <a:avLst/>
          </a:prstGeom>
          <a:noFill/>
          <a:ln>
            <a:noFill/>
          </a:ln>
        </p:spPr>
      </p:pic>
      <p:pic>
        <p:nvPicPr>
          <p:cNvPr id="314" name="Google Shape;314;p30"/>
          <p:cNvPicPr preferRelativeResize="0"/>
          <p:nvPr/>
        </p:nvPicPr>
        <p:blipFill>
          <a:blip r:embed="rId4">
            <a:alphaModFix/>
          </a:blip>
          <a:stretch>
            <a:fillRect/>
          </a:stretch>
        </p:blipFill>
        <p:spPr>
          <a:xfrm rot="-9908173">
            <a:off x="8183591" y="2259607"/>
            <a:ext cx="1625004" cy="1767415"/>
          </a:xfrm>
          <a:prstGeom prst="rect">
            <a:avLst/>
          </a:prstGeom>
          <a:noFill/>
          <a:ln>
            <a:noFill/>
          </a:ln>
        </p:spPr>
      </p:pic>
      <p:pic>
        <p:nvPicPr>
          <p:cNvPr id="315" name="Google Shape;315;p30"/>
          <p:cNvPicPr preferRelativeResize="0"/>
          <p:nvPr/>
        </p:nvPicPr>
        <p:blipFill>
          <a:blip r:embed="rId5">
            <a:alphaModFix/>
          </a:blip>
          <a:stretch>
            <a:fillRect/>
          </a:stretch>
        </p:blipFill>
        <p:spPr>
          <a:xfrm rot="8742335">
            <a:off x="174068" y="4253074"/>
            <a:ext cx="2497091" cy="1218575"/>
          </a:xfrm>
          <a:prstGeom prst="rect">
            <a:avLst/>
          </a:prstGeom>
          <a:noFill/>
          <a:ln>
            <a:noFill/>
          </a:ln>
        </p:spPr>
      </p:pic>
      <p:pic>
        <p:nvPicPr>
          <p:cNvPr id="316" name="Google Shape;316;p30"/>
          <p:cNvPicPr preferRelativeResize="0"/>
          <p:nvPr/>
        </p:nvPicPr>
        <p:blipFill>
          <a:blip r:embed="rId5">
            <a:alphaModFix/>
          </a:blip>
          <a:stretch>
            <a:fillRect/>
          </a:stretch>
        </p:blipFill>
        <p:spPr>
          <a:xfrm rot="1816292" flipH="1">
            <a:off x="-499351" y="161087"/>
            <a:ext cx="2151801" cy="1050073"/>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5"/>
        <p:cNvGrpSpPr/>
        <p:nvPr/>
      </p:nvGrpSpPr>
      <p:grpSpPr>
        <a:xfrm>
          <a:off x="0" y="0"/>
          <a:ext cx="0" cy="0"/>
          <a:chOff x="0" y="0"/>
          <a:chExt cx="0" cy="0"/>
        </a:xfrm>
      </p:grpSpPr>
      <p:pic>
        <p:nvPicPr>
          <p:cNvPr id="26" name="Google Shape;26;p4"/>
          <p:cNvPicPr preferRelativeResize="0"/>
          <p:nvPr/>
        </p:nvPicPr>
        <p:blipFill rotWithShape="1">
          <a:blip r:embed="rId2">
            <a:alphaModFix/>
          </a:blip>
          <a:srcRect l="33936" t="44797"/>
          <a:stretch/>
        </p:blipFill>
        <p:spPr>
          <a:xfrm rot="-7437513" flipH="1">
            <a:off x="7542417" y="341383"/>
            <a:ext cx="986868" cy="1073656"/>
          </a:xfrm>
          <a:prstGeom prst="rect">
            <a:avLst/>
          </a:prstGeom>
          <a:noFill/>
          <a:ln>
            <a:noFill/>
          </a:ln>
        </p:spPr>
      </p:pic>
      <p:sp>
        <p:nvSpPr>
          <p:cNvPr id="27" name="Google Shape;27;p4"/>
          <p:cNvSpPr txBox="1">
            <a:spLocks noGrp="1"/>
          </p:cNvSpPr>
          <p:nvPr>
            <p:ph type="title"/>
          </p:nvPr>
        </p:nvSpPr>
        <p:spPr>
          <a:xfrm>
            <a:off x="717425" y="322963"/>
            <a:ext cx="7709100" cy="468300"/>
          </a:xfrm>
          <a:prstGeom prst="rect">
            <a:avLst/>
          </a:prstGeom>
        </p:spPr>
        <p:txBody>
          <a:bodyPr spcFirstLastPara="1" wrap="square" lIns="91425" tIns="91425" rIns="91425" bIns="91425" anchor="t" anchorCtr="0">
            <a:noAutofit/>
          </a:bodyPr>
          <a:lstStyle>
            <a:lvl1pPr lvl="0">
              <a:spcBef>
                <a:spcPts val="0"/>
              </a:spcBef>
              <a:spcAft>
                <a:spcPts val="0"/>
              </a:spcAft>
              <a:buSzPts val="5000"/>
              <a:buNone/>
              <a:defRPr sz="5000">
                <a:solidFill>
                  <a:srgbClr val="000000"/>
                </a:solidFill>
              </a:defRPr>
            </a:lvl1pPr>
            <a:lvl2pPr lvl="1">
              <a:spcBef>
                <a:spcPts val="0"/>
              </a:spcBef>
              <a:spcAft>
                <a:spcPts val="0"/>
              </a:spcAft>
              <a:buSzPts val="5000"/>
              <a:buNone/>
              <a:defRPr sz="5000"/>
            </a:lvl2pPr>
            <a:lvl3pPr lvl="2">
              <a:spcBef>
                <a:spcPts val="0"/>
              </a:spcBef>
              <a:spcAft>
                <a:spcPts val="0"/>
              </a:spcAft>
              <a:buSzPts val="5000"/>
              <a:buNone/>
              <a:defRPr sz="5000"/>
            </a:lvl3pPr>
            <a:lvl4pPr lvl="3">
              <a:spcBef>
                <a:spcPts val="0"/>
              </a:spcBef>
              <a:spcAft>
                <a:spcPts val="0"/>
              </a:spcAft>
              <a:buSzPts val="5000"/>
              <a:buNone/>
              <a:defRPr sz="5000"/>
            </a:lvl4pPr>
            <a:lvl5pPr lvl="4">
              <a:spcBef>
                <a:spcPts val="0"/>
              </a:spcBef>
              <a:spcAft>
                <a:spcPts val="0"/>
              </a:spcAft>
              <a:buSzPts val="5000"/>
              <a:buNone/>
              <a:defRPr sz="5000"/>
            </a:lvl5pPr>
            <a:lvl6pPr lvl="5">
              <a:spcBef>
                <a:spcPts val="0"/>
              </a:spcBef>
              <a:spcAft>
                <a:spcPts val="0"/>
              </a:spcAft>
              <a:buSzPts val="5000"/>
              <a:buNone/>
              <a:defRPr sz="5000"/>
            </a:lvl6pPr>
            <a:lvl7pPr lvl="6">
              <a:spcBef>
                <a:spcPts val="0"/>
              </a:spcBef>
              <a:spcAft>
                <a:spcPts val="0"/>
              </a:spcAft>
              <a:buSzPts val="5000"/>
              <a:buNone/>
              <a:defRPr sz="5000"/>
            </a:lvl7pPr>
            <a:lvl8pPr lvl="7">
              <a:spcBef>
                <a:spcPts val="0"/>
              </a:spcBef>
              <a:spcAft>
                <a:spcPts val="0"/>
              </a:spcAft>
              <a:buSzPts val="5000"/>
              <a:buNone/>
              <a:defRPr sz="5000"/>
            </a:lvl8pPr>
            <a:lvl9pPr lvl="8">
              <a:spcBef>
                <a:spcPts val="0"/>
              </a:spcBef>
              <a:spcAft>
                <a:spcPts val="0"/>
              </a:spcAft>
              <a:buSzPts val="5000"/>
              <a:buNone/>
              <a:defRPr sz="5000"/>
            </a:lvl9pPr>
          </a:lstStyle>
          <a:p>
            <a:endParaRPr/>
          </a:p>
        </p:txBody>
      </p:sp>
      <p:sp>
        <p:nvSpPr>
          <p:cNvPr id="28" name="Google Shape;28;p4"/>
          <p:cNvSpPr txBox="1">
            <a:spLocks noGrp="1"/>
          </p:cNvSpPr>
          <p:nvPr>
            <p:ph type="body" idx="1"/>
          </p:nvPr>
        </p:nvSpPr>
        <p:spPr>
          <a:xfrm>
            <a:off x="717425" y="1274650"/>
            <a:ext cx="7709100" cy="33513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Clr>
                <a:schemeClr val="accent2"/>
              </a:buClr>
              <a:buSzPts val="1200"/>
              <a:buAutoNum type="arabicPeriod"/>
              <a:defRPr sz="1150"/>
            </a:lvl1pPr>
            <a:lvl2pPr marL="914400" lvl="1" indent="-304800" rtl="0">
              <a:spcBef>
                <a:spcPts val="0"/>
              </a:spcBef>
              <a:spcAft>
                <a:spcPts val="0"/>
              </a:spcAft>
              <a:buClr>
                <a:srgbClr val="434343"/>
              </a:buClr>
              <a:buSzPts val="1200"/>
              <a:buFont typeface="Roboto Condensed Light"/>
              <a:buAutoNum type="alphaLcPeriod"/>
              <a:defRPr/>
            </a:lvl2pPr>
            <a:lvl3pPr marL="1371600" lvl="2" indent="-304800" rtl="0">
              <a:spcBef>
                <a:spcPts val="0"/>
              </a:spcBef>
              <a:spcAft>
                <a:spcPts val="0"/>
              </a:spcAft>
              <a:buClr>
                <a:srgbClr val="434343"/>
              </a:buClr>
              <a:buSzPts val="1200"/>
              <a:buFont typeface="Roboto Condensed Light"/>
              <a:buAutoNum type="romanLcPeriod"/>
              <a:defRPr/>
            </a:lvl3pPr>
            <a:lvl4pPr marL="1828800" lvl="3" indent="-304800" rtl="0">
              <a:spcBef>
                <a:spcPts val="0"/>
              </a:spcBef>
              <a:spcAft>
                <a:spcPts val="0"/>
              </a:spcAft>
              <a:buClr>
                <a:srgbClr val="434343"/>
              </a:buClr>
              <a:buSzPts val="1200"/>
              <a:buFont typeface="Roboto Condensed Light"/>
              <a:buAutoNum type="arabicPeriod"/>
              <a:defRPr/>
            </a:lvl4pPr>
            <a:lvl5pPr marL="2286000" lvl="4" indent="-304800" rtl="0">
              <a:spcBef>
                <a:spcPts val="0"/>
              </a:spcBef>
              <a:spcAft>
                <a:spcPts val="0"/>
              </a:spcAft>
              <a:buClr>
                <a:srgbClr val="434343"/>
              </a:buClr>
              <a:buSzPts val="1200"/>
              <a:buFont typeface="Roboto Condensed Light"/>
              <a:buAutoNum type="alphaLcPeriod"/>
              <a:defRPr/>
            </a:lvl5pPr>
            <a:lvl6pPr marL="2743200" lvl="5" indent="-304800" rtl="0">
              <a:spcBef>
                <a:spcPts val="0"/>
              </a:spcBef>
              <a:spcAft>
                <a:spcPts val="0"/>
              </a:spcAft>
              <a:buClr>
                <a:srgbClr val="434343"/>
              </a:buClr>
              <a:buSzPts val="1200"/>
              <a:buFont typeface="Roboto Condensed Light"/>
              <a:buAutoNum type="romanLcPeriod"/>
              <a:defRPr/>
            </a:lvl6pPr>
            <a:lvl7pPr marL="3200400" lvl="6" indent="-304800" rtl="0">
              <a:spcBef>
                <a:spcPts val="0"/>
              </a:spcBef>
              <a:spcAft>
                <a:spcPts val="0"/>
              </a:spcAft>
              <a:buClr>
                <a:srgbClr val="434343"/>
              </a:buClr>
              <a:buSzPts val="1200"/>
              <a:buFont typeface="Roboto Condensed Light"/>
              <a:buAutoNum type="arabicPeriod"/>
              <a:defRPr/>
            </a:lvl7pPr>
            <a:lvl8pPr marL="3657600" lvl="7" indent="-304800" rtl="0">
              <a:spcBef>
                <a:spcPts val="0"/>
              </a:spcBef>
              <a:spcAft>
                <a:spcPts val="0"/>
              </a:spcAft>
              <a:buClr>
                <a:srgbClr val="434343"/>
              </a:buClr>
              <a:buSzPts val="1200"/>
              <a:buFont typeface="Roboto Condensed Light"/>
              <a:buAutoNum type="alphaLcPeriod"/>
              <a:defRPr/>
            </a:lvl8pPr>
            <a:lvl9pPr marL="4114800" lvl="8" indent="-304800" rtl="0">
              <a:spcBef>
                <a:spcPts val="0"/>
              </a:spcBef>
              <a:spcAft>
                <a:spcPts val="0"/>
              </a:spcAft>
              <a:buClr>
                <a:srgbClr val="434343"/>
              </a:buClr>
              <a:buSzPts val="1200"/>
              <a:buFont typeface="Roboto Condensed Light"/>
              <a:buAutoNum type="romanLcPeriod"/>
              <a:defRPr/>
            </a:lvl9pPr>
          </a:lstStyle>
          <a:p>
            <a:endParaRPr/>
          </a:p>
        </p:txBody>
      </p:sp>
      <p:pic>
        <p:nvPicPr>
          <p:cNvPr id="29" name="Google Shape;29;p4"/>
          <p:cNvPicPr preferRelativeResize="0"/>
          <p:nvPr/>
        </p:nvPicPr>
        <p:blipFill rotWithShape="1">
          <a:blip r:embed="rId3">
            <a:alphaModFix/>
          </a:blip>
          <a:srcRect t="22221" r="61735"/>
          <a:stretch/>
        </p:blipFill>
        <p:spPr>
          <a:xfrm rot="5400000">
            <a:off x="7391051" y="3679926"/>
            <a:ext cx="858950" cy="2068198"/>
          </a:xfrm>
          <a:prstGeom prst="rect">
            <a:avLst/>
          </a:prstGeom>
          <a:noFill/>
          <a:ln>
            <a:noFill/>
          </a:ln>
        </p:spPr>
      </p:pic>
      <p:pic>
        <p:nvPicPr>
          <p:cNvPr id="30" name="Google Shape;30;p4"/>
          <p:cNvPicPr preferRelativeResize="0"/>
          <p:nvPr/>
        </p:nvPicPr>
        <p:blipFill rotWithShape="1">
          <a:blip r:embed="rId3">
            <a:alphaModFix/>
          </a:blip>
          <a:srcRect l="71208" t="10889" r="2591"/>
          <a:stretch/>
        </p:blipFill>
        <p:spPr>
          <a:xfrm>
            <a:off x="0" y="584163"/>
            <a:ext cx="588102" cy="2369577"/>
          </a:xfrm>
          <a:prstGeom prst="rect">
            <a:avLst/>
          </a:prstGeom>
          <a:noFill/>
          <a:ln>
            <a:noFill/>
          </a:ln>
        </p:spPr>
      </p:pic>
      <p:pic>
        <p:nvPicPr>
          <p:cNvPr id="31" name="Google Shape;31;p4"/>
          <p:cNvPicPr preferRelativeResize="0"/>
          <p:nvPr/>
        </p:nvPicPr>
        <p:blipFill>
          <a:blip r:embed="rId4">
            <a:alphaModFix/>
          </a:blip>
          <a:stretch>
            <a:fillRect/>
          </a:stretch>
        </p:blipFill>
        <p:spPr>
          <a:xfrm rot="-6926082">
            <a:off x="-238816" y="3478780"/>
            <a:ext cx="1625005" cy="1767418"/>
          </a:xfrm>
          <a:prstGeom prst="rect">
            <a:avLst/>
          </a:prstGeom>
          <a:noFill/>
          <a:ln>
            <a:noFill/>
          </a:ln>
        </p:spPr>
      </p:pic>
      <p:pic>
        <p:nvPicPr>
          <p:cNvPr id="32" name="Google Shape;32;p4"/>
          <p:cNvPicPr preferRelativeResize="0"/>
          <p:nvPr/>
        </p:nvPicPr>
        <p:blipFill>
          <a:blip r:embed="rId4">
            <a:alphaModFix/>
          </a:blip>
          <a:stretch>
            <a:fillRect/>
          </a:stretch>
        </p:blipFill>
        <p:spPr>
          <a:xfrm rot="10379404">
            <a:off x="8091711" y="2066592"/>
            <a:ext cx="1625002" cy="1767416"/>
          </a:xfrm>
          <a:prstGeom prst="rect">
            <a:avLst/>
          </a:prstGeom>
          <a:noFill/>
          <a:ln>
            <a:noFill/>
          </a:ln>
        </p:spPr>
      </p:pic>
      <p:pic>
        <p:nvPicPr>
          <p:cNvPr id="33" name="Google Shape;33;p4"/>
          <p:cNvPicPr preferRelativeResize="0"/>
          <p:nvPr/>
        </p:nvPicPr>
        <p:blipFill>
          <a:blip r:embed="rId5">
            <a:alphaModFix/>
          </a:blip>
          <a:stretch>
            <a:fillRect/>
          </a:stretch>
        </p:blipFill>
        <p:spPr>
          <a:xfrm rot="-2854573">
            <a:off x="7649017" y="-59971"/>
            <a:ext cx="2047542" cy="999192"/>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ext 5">
  <p:cSld name="CUSTOM_3_1_1_1_1_2">
    <p:spTree>
      <p:nvGrpSpPr>
        <p:cNvPr id="1" name="Shape 317"/>
        <p:cNvGrpSpPr/>
        <p:nvPr/>
      </p:nvGrpSpPr>
      <p:grpSpPr>
        <a:xfrm>
          <a:off x="0" y="0"/>
          <a:ext cx="0" cy="0"/>
          <a:chOff x="0" y="0"/>
          <a:chExt cx="0" cy="0"/>
        </a:xfrm>
      </p:grpSpPr>
      <p:sp>
        <p:nvSpPr>
          <p:cNvPr id="318" name="Google Shape;318;p31"/>
          <p:cNvSpPr txBox="1">
            <a:spLocks noGrp="1"/>
          </p:cNvSpPr>
          <p:nvPr>
            <p:ph type="title"/>
          </p:nvPr>
        </p:nvSpPr>
        <p:spPr>
          <a:xfrm>
            <a:off x="720000" y="1424781"/>
            <a:ext cx="3960600" cy="1549500"/>
          </a:xfrm>
          <a:prstGeom prst="rect">
            <a:avLst/>
          </a:prstGeom>
        </p:spPr>
        <p:txBody>
          <a:bodyPr spcFirstLastPara="1" wrap="square" lIns="91425" tIns="91425" rIns="91425" bIns="91425" anchor="t" anchorCtr="0">
            <a:noAutofit/>
          </a:bodyPr>
          <a:lstStyle>
            <a:lvl1pPr lvl="0" rtl="0">
              <a:spcBef>
                <a:spcPts val="0"/>
              </a:spcBef>
              <a:spcAft>
                <a:spcPts val="0"/>
              </a:spcAft>
              <a:buSzPts val="5000"/>
              <a:buNone/>
              <a:defRPr sz="5000">
                <a:solidFill>
                  <a:srgbClr val="000000"/>
                </a:solidFill>
              </a:defRPr>
            </a:lvl1pPr>
            <a:lvl2pPr lvl="1" rtl="0">
              <a:spcBef>
                <a:spcPts val="0"/>
              </a:spcBef>
              <a:spcAft>
                <a:spcPts val="0"/>
              </a:spcAft>
              <a:buSzPts val="5000"/>
              <a:buNone/>
              <a:defRPr sz="5000"/>
            </a:lvl2pPr>
            <a:lvl3pPr lvl="2" rtl="0">
              <a:spcBef>
                <a:spcPts val="0"/>
              </a:spcBef>
              <a:spcAft>
                <a:spcPts val="0"/>
              </a:spcAft>
              <a:buSzPts val="5000"/>
              <a:buNone/>
              <a:defRPr sz="5000"/>
            </a:lvl3pPr>
            <a:lvl4pPr lvl="3" rtl="0">
              <a:spcBef>
                <a:spcPts val="0"/>
              </a:spcBef>
              <a:spcAft>
                <a:spcPts val="0"/>
              </a:spcAft>
              <a:buSzPts val="5000"/>
              <a:buNone/>
              <a:defRPr sz="5000"/>
            </a:lvl4pPr>
            <a:lvl5pPr lvl="4" rtl="0">
              <a:spcBef>
                <a:spcPts val="0"/>
              </a:spcBef>
              <a:spcAft>
                <a:spcPts val="0"/>
              </a:spcAft>
              <a:buSzPts val="5000"/>
              <a:buNone/>
              <a:defRPr sz="5000"/>
            </a:lvl5pPr>
            <a:lvl6pPr lvl="5" rtl="0">
              <a:spcBef>
                <a:spcPts val="0"/>
              </a:spcBef>
              <a:spcAft>
                <a:spcPts val="0"/>
              </a:spcAft>
              <a:buSzPts val="5000"/>
              <a:buNone/>
              <a:defRPr sz="5000"/>
            </a:lvl6pPr>
            <a:lvl7pPr lvl="6" rtl="0">
              <a:spcBef>
                <a:spcPts val="0"/>
              </a:spcBef>
              <a:spcAft>
                <a:spcPts val="0"/>
              </a:spcAft>
              <a:buSzPts val="5000"/>
              <a:buNone/>
              <a:defRPr sz="5000"/>
            </a:lvl7pPr>
            <a:lvl8pPr lvl="7" rtl="0">
              <a:spcBef>
                <a:spcPts val="0"/>
              </a:spcBef>
              <a:spcAft>
                <a:spcPts val="0"/>
              </a:spcAft>
              <a:buSzPts val="5000"/>
              <a:buNone/>
              <a:defRPr sz="5000"/>
            </a:lvl8pPr>
            <a:lvl9pPr lvl="8" rtl="0">
              <a:spcBef>
                <a:spcPts val="0"/>
              </a:spcBef>
              <a:spcAft>
                <a:spcPts val="0"/>
              </a:spcAft>
              <a:buSzPts val="5000"/>
              <a:buNone/>
              <a:defRPr sz="5000"/>
            </a:lvl9pPr>
          </a:lstStyle>
          <a:p>
            <a:endParaRPr/>
          </a:p>
        </p:txBody>
      </p:sp>
      <p:sp>
        <p:nvSpPr>
          <p:cNvPr id="319" name="Google Shape;319;p31"/>
          <p:cNvSpPr txBox="1">
            <a:spLocks noGrp="1"/>
          </p:cNvSpPr>
          <p:nvPr>
            <p:ph type="subTitle" idx="1"/>
          </p:nvPr>
        </p:nvSpPr>
        <p:spPr>
          <a:xfrm>
            <a:off x="722550" y="3326631"/>
            <a:ext cx="3138600" cy="764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sz="1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pic>
        <p:nvPicPr>
          <p:cNvPr id="320" name="Google Shape;320;p31"/>
          <p:cNvPicPr preferRelativeResize="0"/>
          <p:nvPr/>
        </p:nvPicPr>
        <p:blipFill rotWithShape="1">
          <a:blip r:embed="rId2">
            <a:alphaModFix/>
          </a:blip>
          <a:srcRect t="69290" b="1098"/>
          <a:stretch/>
        </p:blipFill>
        <p:spPr>
          <a:xfrm rot="10799987" flipH="1">
            <a:off x="2246025" y="4321289"/>
            <a:ext cx="2364174" cy="829092"/>
          </a:xfrm>
          <a:prstGeom prst="rect">
            <a:avLst/>
          </a:prstGeom>
          <a:noFill/>
          <a:ln>
            <a:noFill/>
          </a:ln>
        </p:spPr>
      </p:pic>
      <p:pic>
        <p:nvPicPr>
          <p:cNvPr id="321" name="Google Shape;321;p31"/>
          <p:cNvPicPr preferRelativeResize="0"/>
          <p:nvPr/>
        </p:nvPicPr>
        <p:blipFill rotWithShape="1">
          <a:blip r:embed="rId3">
            <a:alphaModFix/>
          </a:blip>
          <a:srcRect l="13735" t="35378" r="16437" b="-5741"/>
          <a:stretch/>
        </p:blipFill>
        <p:spPr>
          <a:xfrm flipH="1">
            <a:off x="-6888" y="1306"/>
            <a:ext cx="3658250" cy="1276175"/>
          </a:xfrm>
          <a:prstGeom prst="rect">
            <a:avLst/>
          </a:prstGeom>
          <a:noFill/>
          <a:ln>
            <a:noFill/>
          </a:ln>
        </p:spPr>
      </p:pic>
      <p:pic>
        <p:nvPicPr>
          <p:cNvPr id="322" name="Google Shape;322;p31"/>
          <p:cNvPicPr preferRelativeResize="0"/>
          <p:nvPr/>
        </p:nvPicPr>
        <p:blipFill>
          <a:blip r:embed="rId4">
            <a:alphaModFix/>
          </a:blip>
          <a:stretch>
            <a:fillRect/>
          </a:stretch>
        </p:blipFill>
        <p:spPr>
          <a:xfrm rot="-8501274">
            <a:off x="2001532" y="3984435"/>
            <a:ext cx="1977630" cy="2150950"/>
          </a:xfrm>
          <a:prstGeom prst="rect">
            <a:avLst/>
          </a:prstGeom>
          <a:noFill/>
          <a:ln>
            <a:noFill/>
          </a:ln>
        </p:spPr>
      </p:pic>
      <p:pic>
        <p:nvPicPr>
          <p:cNvPr id="323" name="Google Shape;323;p31"/>
          <p:cNvPicPr preferRelativeResize="0"/>
          <p:nvPr/>
        </p:nvPicPr>
        <p:blipFill>
          <a:blip r:embed="rId5">
            <a:alphaModFix/>
          </a:blip>
          <a:stretch>
            <a:fillRect/>
          </a:stretch>
        </p:blipFill>
        <p:spPr>
          <a:xfrm rot="823120" flipH="1">
            <a:off x="-376007" y="118318"/>
            <a:ext cx="2192009" cy="1069688"/>
          </a:xfrm>
          <a:prstGeom prst="rect">
            <a:avLst/>
          </a:prstGeom>
          <a:noFill/>
          <a:ln>
            <a:noFill/>
          </a:ln>
        </p:spPr>
      </p:pic>
      <p:pic>
        <p:nvPicPr>
          <p:cNvPr id="324" name="Google Shape;324;p31"/>
          <p:cNvPicPr preferRelativeResize="0"/>
          <p:nvPr/>
        </p:nvPicPr>
        <p:blipFill>
          <a:blip r:embed="rId5">
            <a:alphaModFix/>
          </a:blip>
          <a:stretch>
            <a:fillRect/>
          </a:stretch>
        </p:blipFill>
        <p:spPr>
          <a:xfrm rot="-1413955">
            <a:off x="7131352" y="3277224"/>
            <a:ext cx="2795721" cy="1364297"/>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ext 6">
  <p:cSld name="CUSTOM_3_1_1_1_1_2_1">
    <p:spTree>
      <p:nvGrpSpPr>
        <p:cNvPr id="1" name="Shape 325"/>
        <p:cNvGrpSpPr/>
        <p:nvPr/>
      </p:nvGrpSpPr>
      <p:grpSpPr>
        <a:xfrm>
          <a:off x="0" y="0"/>
          <a:ext cx="0" cy="0"/>
          <a:chOff x="0" y="0"/>
          <a:chExt cx="0" cy="0"/>
        </a:xfrm>
      </p:grpSpPr>
      <p:sp>
        <p:nvSpPr>
          <p:cNvPr id="326" name="Google Shape;326;p32"/>
          <p:cNvSpPr txBox="1">
            <a:spLocks noGrp="1"/>
          </p:cNvSpPr>
          <p:nvPr>
            <p:ph type="title"/>
          </p:nvPr>
        </p:nvSpPr>
        <p:spPr>
          <a:xfrm>
            <a:off x="720000" y="921500"/>
            <a:ext cx="3960600" cy="1778700"/>
          </a:xfrm>
          <a:prstGeom prst="rect">
            <a:avLst/>
          </a:prstGeom>
        </p:spPr>
        <p:txBody>
          <a:bodyPr spcFirstLastPara="1" wrap="square" lIns="91425" tIns="91425" rIns="91425" bIns="91425" anchor="t" anchorCtr="0">
            <a:noAutofit/>
          </a:bodyPr>
          <a:lstStyle>
            <a:lvl1pPr lvl="0" rtl="0">
              <a:spcBef>
                <a:spcPts val="0"/>
              </a:spcBef>
              <a:spcAft>
                <a:spcPts val="0"/>
              </a:spcAft>
              <a:buSzPts val="5000"/>
              <a:buNone/>
              <a:defRPr sz="5000">
                <a:solidFill>
                  <a:srgbClr val="000000"/>
                </a:solidFill>
              </a:defRPr>
            </a:lvl1pPr>
            <a:lvl2pPr lvl="1" rtl="0">
              <a:spcBef>
                <a:spcPts val="0"/>
              </a:spcBef>
              <a:spcAft>
                <a:spcPts val="0"/>
              </a:spcAft>
              <a:buSzPts val="5000"/>
              <a:buNone/>
              <a:defRPr sz="5000"/>
            </a:lvl2pPr>
            <a:lvl3pPr lvl="2" rtl="0">
              <a:spcBef>
                <a:spcPts val="0"/>
              </a:spcBef>
              <a:spcAft>
                <a:spcPts val="0"/>
              </a:spcAft>
              <a:buSzPts val="5000"/>
              <a:buNone/>
              <a:defRPr sz="5000"/>
            </a:lvl3pPr>
            <a:lvl4pPr lvl="3" rtl="0">
              <a:spcBef>
                <a:spcPts val="0"/>
              </a:spcBef>
              <a:spcAft>
                <a:spcPts val="0"/>
              </a:spcAft>
              <a:buSzPts val="5000"/>
              <a:buNone/>
              <a:defRPr sz="5000"/>
            </a:lvl4pPr>
            <a:lvl5pPr lvl="4" rtl="0">
              <a:spcBef>
                <a:spcPts val="0"/>
              </a:spcBef>
              <a:spcAft>
                <a:spcPts val="0"/>
              </a:spcAft>
              <a:buSzPts val="5000"/>
              <a:buNone/>
              <a:defRPr sz="5000"/>
            </a:lvl5pPr>
            <a:lvl6pPr lvl="5" rtl="0">
              <a:spcBef>
                <a:spcPts val="0"/>
              </a:spcBef>
              <a:spcAft>
                <a:spcPts val="0"/>
              </a:spcAft>
              <a:buSzPts val="5000"/>
              <a:buNone/>
              <a:defRPr sz="5000"/>
            </a:lvl6pPr>
            <a:lvl7pPr lvl="6" rtl="0">
              <a:spcBef>
                <a:spcPts val="0"/>
              </a:spcBef>
              <a:spcAft>
                <a:spcPts val="0"/>
              </a:spcAft>
              <a:buSzPts val="5000"/>
              <a:buNone/>
              <a:defRPr sz="5000"/>
            </a:lvl7pPr>
            <a:lvl8pPr lvl="7" rtl="0">
              <a:spcBef>
                <a:spcPts val="0"/>
              </a:spcBef>
              <a:spcAft>
                <a:spcPts val="0"/>
              </a:spcAft>
              <a:buSzPts val="5000"/>
              <a:buNone/>
              <a:defRPr sz="5000"/>
            </a:lvl8pPr>
            <a:lvl9pPr lvl="8" rtl="0">
              <a:spcBef>
                <a:spcPts val="0"/>
              </a:spcBef>
              <a:spcAft>
                <a:spcPts val="0"/>
              </a:spcAft>
              <a:buSzPts val="5000"/>
              <a:buNone/>
              <a:defRPr sz="5000"/>
            </a:lvl9pPr>
          </a:lstStyle>
          <a:p>
            <a:endParaRPr/>
          </a:p>
        </p:txBody>
      </p:sp>
      <p:sp>
        <p:nvSpPr>
          <p:cNvPr id="327" name="Google Shape;327;p32"/>
          <p:cNvSpPr txBox="1">
            <a:spLocks noGrp="1"/>
          </p:cNvSpPr>
          <p:nvPr>
            <p:ph type="subTitle" idx="1"/>
          </p:nvPr>
        </p:nvSpPr>
        <p:spPr>
          <a:xfrm>
            <a:off x="722550" y="2889775"/>
            <a:ext cx="6409500" cy="1211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sz="1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pic>
        <p:nvPicPr>
          <p:cNvPr id="328" name="Google Shape;328;p32"/>
          <p:cNvPicPr preferRelativeResize="0"/>
          <p:nvPr/>
        </p:nvPicPr>
        <p:blipFill rotWithShape="1">
          <a:blip r:embed="rId2">
            <a:alphaModFix/>
          </a:blip>
          <a:srcRect b="4333"/>
          <a:stretch/>
        </p:blipFill>
        <p:spPr>
          <a:xfrm rot="10800000" flipH="1">
            <a:off x="5950850" y="1983844"/>
            <a:ext cx="3208898" cy="3173427"/>
          </a:xfrm>
          <a:prstGeom prst="rect">
            <a:avLst/>
          </a:prstGeom>
          <a:noFill/>
          <a:ln>
            <a:noFill/>
          </a:ln>
        </p:spPr>
      </p:pic>
      <p:pic>
        <p:nvPicPr>
          <p:cNvPr id="329" name="Google Shape;329;p32"/>
          <p:cNvPicPr preferRelativeResize="0"/>
          <p:nvPr/>
        </p:nvPicPr>
        <p:blipFill rotWithShape="1">
          <a:blip r:embed="rId3">
            <a:alphaModFix/>
          </a:blip>
          <a:srcRect l="50139" t="44797" b="33837"/>
          <a:stretch/>
        </p:blipFill>
        <p:spPr>
          <a:xfrm rot="5399968">
            <a:off x="-282435" y="282444"/>
            <a:ext cx="1277673" cy="712786"/>
          </a:xfrm>
          <a:prstGeom prst="rect">
            <a:avLst/>
          </a:prstGeom>
          <a:noFill/>
          <a:ln>
            <a:noFill/>
          </a:ln>
        </p:spPr>
      </p:pic>
      <p:pic>
        <p:nvPicPr>
          <p:cNvPr id="330" name="Google Shape;330;p32"/>
          <p:cNvPicPr preferRelativeResize="0"/>
          <p:nvPr/>
        </p:nvPicPr>
        <p:blipFill rotWithShape="1">
          <a:blip r:embed="rId3">
            <a:alphaModFix/>
          </a:blip>
          <a:srcRect l="380" t="-7" r="55385" b="64890"/>
          <a:stretch/>
        </p:blipFill>
        <p:spPr>
          <a:xfrm rot="5399959">
            <a:off x="7074675" y="620757"/>
            <a:ext cx="1327026" cy="1371612"/>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only 1">
  <p:cSld name="CUSTOM_5">
    <p:spTree>
      <p:nvGrpSpPr>
        <p:cNvPr id="1" name="Shape 331"/>
        <p:cNvGrpSpPr/>
        <p:nvPr/>
      </p:nvGrpSpPr>
      <p:grpSpPr>
        <a:xfrm>
          <a:off x="0" y="0"/>
          <a:ext cx="0" cy="0"/>
          <a:chOff x="0" y="0"/>
          <a:chExt cx="0" cy="0"/>
        </a:xfrm>
      </p:grpSpPr>
      <p:sp>
        <p:nvSpPr>
          <p:cNvPr id="332" name="Google Shape;332;p33"/>
          <p:cNvSpPr txBox="1">
            <a:spLocks noGrp="1"/>
          </p:cNvSpPr>
          <p:nvPr>
            <p:ph type="title"/>
          </p:nvPr>
        </p:nvSpPr>
        <p:spPr>
          <a:xfrm>
            <a:off x="717425" y="322983"/>
            <a:ext cx="7709100" cy="7818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5000">
                <a:solidFill>
                  <a:srgbClr val="000000"/>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333" name="Google Shape;333;p33"/>
          <p:cNvPicPr preferRelativeResize="0"/>
          <p:nvPr/>
        </p:nvPicPr>
        <p:blipFill rotWithShape="1">
          <a:blip r:embed="rId2">
            <a:alphaModFix/>
          </a:blip>
          <a:srcRect l="65172" t="9526" r="4715"/>
          <a:stretch/>
        </p:blipFill>
        <p:spPr>
          <a:xfrm rot="-5400000" flipH="1">
            <a:off x="7244037" y="-1018011"/>
            <a:ext cx="795552" cy="2831575"/>
          </a:xfrm>
          <a:prstGeom prst="rect">
            <a:avLst/>
          </a:prstGeom>
          <a:noFill/>
          <a:ln>
            <a:noFill/>
          </a:ln>
        </p:spPr>
      </p:pic>
      <p:pic>
        <p:nvPicPr>
          <p:cNvPr id="334" name="Google Shape;334;p33"/>
          <p:cNvPicPr preferRelativeResize="0"/>
          <p:nvPr/>
        </p:nvPicPr>
        <p:blipFill>
          <a:blip r:embed="rId3">
            <a:alphaModFix/>
          </a:blip>
          <a:stretch>
            <a:fillRect/>
          </a:stretch>
        </p:blipFill>
        <p:spPr>
          <a:xfrm rot="-2057653">
            <a:off x="7402034" y="120446"/>
            <a:ext cx="2236608" cy="1091455"/>
          </a:xfrm>
          <a:prstGeom prst="rect">
            <a:avLst/>
          </a:prstGeom>
          <a:noFill/>
          <a:ln>
            <a:noFill/>
          </a:ln>
        </p:spPr>
      </p:pic>
      <p:pic>
        <p:nvPicPr>
          <p:cNvPr id="335" name="Google Shape;335;p33"/>
          <p:cNvPicPr preferRelativeResize="0"/>
          <p:nvPr/>
        </p:nvPicPr>
        <p:blipFill rotWithShape="1">
          <a:blip r:embed="rId2">
            <a:alphaModFix/>
          </a:blip>
          <a:srcRect l="24405" t="5232" r="49276" b="79854"/>
          <a:stretch/>
        </p:blipFill>
        <p:spPr>
          <a:xfrm rot="750942" flipH="1">
            <a:off x="7546588" y="2832482"/>
            <a:ext cx="1319725" cy="885823"/>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only 2">
  <p:cSld name="CUSTOM_5_1">
    <p:spTree>
      <p:nvGrpSpPr>
        <p:cNvPr id="1" name="Shape 336"/>
        <p:cNvGrpSpPr/>
        <p:nvPr/>
      </p:nvGrpSpPr>
      <p:grpSpPr>
        <a:xfrm>
          <a:off x="0" y="0"/>
          <a:ext cx="0" cy="0"/>
          <a:chOff x="0" y="0"/>
          <a:chExt cx="0" cy="0"/>
        </a:xfrm>
      </p:grpSpPr>
      <p:sp>
        <p:nvSpPr>
          <p:cNvPr id="337" name="Google Shape;337;p34"/>
          <p:cNvSpPr txBox="1">
            <a:spLocks noGrp="1"/>
          </p:cNvSpPr>
          <p:nvPr>
            <p:ph type="title"/>
          </p:nvPr>
        </p:nvSpPr>
        <p:spPr>
          <a:xfrm>
            <a:off x="717425" y="322983"/>
            <a:ext cx="7709100" cy="7818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5000">
                <a:solidFill>
                  <a:srgbClr val="000000"/>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338" name="Google Shape;338;p34"/>
          <p:cNvPicPr preferRelativeResize="0"/>
          <p:nvPr/>
        </p:nvPicPr>
        <p:blipFill rotWithShape="1">
          <a:blip r:embed="rId2">
            <a:alphaModFix/>
          </a:blip>
          <a:srcRect l="33936" t="44797"/>
          <a:stretch/>
        </p:blipFill>
        <p:spPr>
          <a:xfrm rot="-7209390" flipH="1">
            <a:off x="167676" y="3503271"/>
            <a:ext cx="885910" cy="963804"/>
          </a:xfrm>
          <a:prstGeom prst="rect">
            <a:avLst/>
          </a:prstGeom>
          <a:noFill/>
          <a:ln>
            <a:noFill/>
          </a:ln>
        </p:spPr>
      </p:pic>
      <p:pic>
        <p:nvPicPr>
          <p:cNvPr id="339" name="Google Shape;339;p34"/>
          <p:cNvPicPr preferRelativeResize="0"/>
          <p:nvPr/>
        </p:nvPicPr>
        <p:blipFill rotWithShape="1">
          <a:blip r:embed="rId3">
            <a:alphaModFix/>
          </a:blip>
          <a:srcRect l="13389" r="66347" b="11229"/>
          <a:stretch/>
        </p:blipFill>
        <p:spPr>
          <a:xfrm rot="-5400000" flipH="1">
            <a:off x="8187224" y="4202326"/>
            <a:ext cx="760827" cy="1153874"/>
          </a:xfrm>
          <a:prstGeom prst="rect">
            <a:avLst/>
          </a:prstGeom>
          <a:noFill/>
          <a:ln>
            <a:noFill/>
          </a:ln>
        </p:spPr>
      </p:pic>
      <p:pic>
        <p:nvPicPr>
          <p:cNvPr id="340" name="Google Shape;340;p34"/>
          <p:cNvPicPr preferRelativeResize="0"/>
          <p:nvPr/>
        </p:nvPicPr>
        <p:blipFill rotWithShape="1">
          <a:blip r:embed="rId3">
            <a:alphaModFix/>
          </a:blip>
          <a:srcRect l="13736" t="49125" r="47903" b="-5740"/>
          <a:stretch/>
        </p:blipFill>
        <p:spPr>
          <a:xfrm>
            <a:off x="7134929" y="0"/>
            <a:ext cx="2009651" cy="1026825"/>
          </a:xfrm>
          <a:prstGeom prst="rect">
            <a:avLst/>
          </a:prstGeom>
          <a:noFill/>
          <a:ln>
            <a:noFill/>
          </a:ln>
        </p:spPr>
      </p:pic>
      <p:pic>
        <p:nvPicPr>
          <p:cNvPr id="341" name="Google Shape;341;p34"/>
          <p:cNvPicPr preferRelativeResize="0"/>
          <p:nvPr/>
        </p:nvPicPr>
        <p:blipFill>
          <a:blip r:embed="rId4">
            <a:alphaModFix/>
          </a:blip>
          <a:stretch>
            <a:fillRect/>
          </a:stretch>
        </p:blipFill>
        <p:spPr>
          <a:xfrm rot="-3597122" flipH="1">
            <a:off x="-741554" y="3179470"/>
            <a:ext cx="1996306" cy="974181"/>
          </a:xfrm>
          <a:prstGeom prst="rect">
            <a:avLst/>
          </a:prstGeom>
          <a:noFill/>
          <a:ln>
            <a:noFill/>
          </a:ln>
        </p:spPr>
      </p:pic>
      <p:pic>
        <p:nvPicPr>
          <p:cNvPr id="342" name="Google Shape;342;p34"/>
          <p:cNvPicPr preferRelativeResize="0"/>
          <p:nvPr/>
        </p:nvPicPr>
        <p:blipFill>
          <a:blip r:embed="rId5">
            <a:alphaModFix/>
          </a:blip>
          <a:stretch>
            <a:fillRect/>
          </a:stretch>
        </p:blipFill>
        <p:spPr>
          <a:xfrm rot="874678" flipH="1">
            <a:off x="7409568" y="-608739"/>
            <a:ext cx="1800766" cy="1958558"/>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only 3">
  <p:cSld name="CUSTOM_5_1_1_1">
    <p:spTree>
      <p:nvGrpSpPr>
        <p:cNvPr id="1" name="Shape 343"/>
        <p:cNvGrpSpPr/>
        <p:nvPr/>
      </p:nvGrpSpPr>
      <p:grpSpPr>
        <a:xfrm>
          <a:off x="0" y="0"/>
          <a:ext cx="0" cy="0"/>
          <a:chOff x="0" y="0"/>
          <a:chExt cx="0" cy="0"/>
        </a:xfrm>
      </p:grpSpPr>
      <p:sp>
        <p:nvSpPr>
          <p:cNvPr id="344" name="Google Shape;344;p35"/>
          <p:cNvSpPr txBox="1">
            <a:spLocks noGrp="1"/>
          </p:cNvSpPr>
          <p:nvPr>
            <p:ph type="title"/>
          </p:nvPr>
        </p:nvSpPr>
        <p:spPr>
          <a:xfrm>
            <a:off x="717425" y="322983"/>
            <a:ext cx="7709100" cy="7818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5000">
                <a:solidFill>
                  <a:srgbClr val="000000"/>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345" name="Google Shape;345;p35"/>
          <p:cNvPicPr preferRelativeResize="0"/>
          <p:nvPr/>
        </p:nvPicPr>
        <p:blipFill rotWithShape="1">
          <a:blip r:embed="rId2">
            <a:alphaModFix/>
          </a:blip>
          <a:srcRect l="33937" t="44796" r="31934" b="24878"/>
          <a:stretch/>
        </p:blipFill>
        <p:spPr>
          <a:xfrm rot="45" flipH="1">
            <a:off x="2" y="4118106"/>
            <a:ext cx="894148" cy="1034440"/>
          </a:xfrm>
          <a:prstGeom prst="rect">
            <a:avLst/>
          </a:prstGeom>
          <a:noFill/>
          <a:ln>
            <a:noFill/>
          </a:ln>
        </p:spPr>
      </p:pic>
      <p:pic>
        <p:nvPicPr>
          <p:cNvPr id="346" name="Google Shape;346;p35"/>
          <p:cNvPicPr preferRelativeResize="0"/>
          <p:nvPr/>
        </p:nvPicPr>
        <p:blipFill rotWithShape="1">
          <a:blip r:embed="rId3">
            <a:alphaModFix/>
          </a:blip>
          <a:srcRect l="67501" t="9526" r="4717"/>
          <a:stretch/>
        </p:blipFill>
        <p:spPr>
          <a:xfrm rot="5400000">
            <a:off x="6819512" y="-1265736"/>
            <a:ext cx="884626" cy="3412700"/>
          </a:xfrm>
          <a:prstGeom prst="rect">
            <a:avLst/>
          </a:prstGeom>
          <a:noFill/>
          <a:ln>
            <a:noFill/>
          </a:ln>
        </p:spPr>
      </p:pic>
      <p:pic>
        <p:nvPicPr>
          <p:cNvPr id="347" name="Google Shape;347;p35"/>
          <p:cNvPicPr preferRelativeResize="0"/>
          <p:nvPr/>
        </p:nvPicPr>
        <p:blipFill>
          <a:blip r:embed="rId4">
            <a:alphaModFix/>
          </a:blip>
          <a:stretch>
            <a:fillRect/>
          </a:stretch>
        </p:blipFill>
        <p:spPr>
          <a:xfrm rot="9908173" flipH="1">
            <a:off x="-624395" y="3544540"/>
            <a:ext cx="1625004" cy="1767415"/>
          </a:xfrm>
          <a:prstGeom prst="rect">
            <a:avLst/>
          </a:prstGeom>
          <a:noFill/>
          <a:ln>
            <a:noFill/>
          </a:ln>
        </p:spPr>
      </p:pic>
      <p:pic>
        <p:nvPicPr>
          <p:cNvPr id="348" name="Google Shape;348;p35"/>
          <p:cNvPicPr preferRelativeResize="0"/>
          <p:nvPr/>
        </p:nvPicPr>
        <p:blipFill>
          <a:blip r:embed="rId4">
            <a:alphaModFix/>
          </a:blip>
          <a:stretch>
            <a:fillRect/>
          </a:stretch>
        </p:blipFill>
        <p:spPr>
          <a:xfrm rot="-4410578" flipH="1">
            <a:off x="6449319" y="-505536"/>
            <a:ext cx="1625004" cy="1767415"/>
          </a:xfrm>
          <a:prstGeom prst="rect">
            <a:avLst/>
          </a:prstGeom>
          <a:noFill/>
          <a:ln>
            <a:noFill/>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only 4">
  <p:cSld name="CUSTOM_5_1_1_1_1">
    <p:spTree>
      <p:nvGrpSpPr>
        <p:cNvPr id="1" name="Shape 349"/>
        <p:cNvGrpSpPr/>
        <p:nvPr/>
      </p:nvGrpSpPr>
      <p:grpSpPr>
        <a:xfrm>
          <a:off x="0" y="0"/>
          <a:ext cx="0" cy="0"/>
          <a:chOff x="0" y="0"/>
          <a:chExt cx="0" cy="0"/>
        </a:xfrm>
      </p:grpSpPr>
      <p:sp>
        <p:nvSpPr>
          <p:cNvPr id="350" name="Google Shape;350;p36"/>
          <p:cNvSpPr txBox="1">
            <a:spLocks noGrp="1"/>
          </p:cNvSpPr>
          <p:nvPr>
            <p:ph type="title"/>
          </p:nvPr>
        </p:nvSpPr>
        <p:spPr>
          <a:xfrm>
            <a:off x="717425" y="322983"/>
            <a:ext cx="7709100" cy="7818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5000">
                <a:solidFill>
                  <a:srgbClr val="000000"/>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351" name="Google Shape;351;p36"/>
          <p:cNvPicPr preferRelativeResize="0"/>
          <p:nvPr/>
        </p:nvPicPr>
        <p:blipFill rotWithShape="1">
          <a:blip r:embed="rId2">
            <a:alphaModFix/>
          </a:blip>
          <a:srcRect l="33937" t="44796" r="31934" b="24878"/>
          <a:stretch/>
        </p:blipFill>
        <p:spPr>
          <a:xfrm rot="-10799955" flipH="1">
            <a:off x="8259939" y="-10414"/>
            <a:ext cx="894148" cy="1034440"/>
          </a:xfrm>
          <a:prstGeom prst="rect">
            <a:avLst/>
          </a:prstGeom>
          <a:noFill/>
          <a:ln>
            <a:noFill/>
          </a:ln>
        </p:spPr>
      </p:pic>
      <p:pic>
        <p:nvPicPr>
          <p:cNvPr id="352" name="Google Shape;352;p36"/>
          <p:cNvPicPr preferRelativeResize="0"/>
          <p:nvPr/>
        </p:nvPicPr>
        <p:blipFill>
          <a:blip r:embed="rId3">
            <a:alphaModFix/>
          </a:blip>
          <a:stretch>
            <a:fillRect/>
          </a:stretch>
        </p:blipFill>
        <p:spPr>
          <a:xfrm rot="-891827" flipH="1">
            <a:off x="7794180" y="168428"/>
            <a:ext cx="1625004" cy="1767415"/>
          </a:xfrm>
          <a:prstGeom prst="rect">
            <a:avLst/>
          </a:prstGeom>
          <a:noFill/>
          <a:ln>
            <a:noFill/>
          </a:ln>
        </p:spPr>
      </p:pic>
      <p:pic>
        <p:nvPicPr>
          <p:cNvPr id="353" name="Google Shape;353;p36"/>
          <p:cNvPicPr preferRelativeResize="0"/>
          <p:nvPr/>
        </p:nvPicPr>
        <p:blipFill rotWithShape="1">
          <a:blip r:embed="rId2">
            <a:alphaModFix/>
          </a:blip>
          <a:srcRect l="73188" t="44797"/>
          <a:stretch/>
        </p:blipFill>
        <p:spPr>
          <a:xfrm rot="-10799962" flipH="1">
            <a:off x="-2" y="2445777"/>
            <a:ext cx="702474" cy="1883018"/>
          </a:xfrm>
          <a:prstGeom prst="rect">
            <a:avLst/>
          </a:prstGeom>
          <a:noFill/>
          <a:ln>
            <a:noFill/>
          </a:ln>
        </p:spPr>
      </p:pic>
      <p:pic>
        <p:nvPicPr>
          <p:cNvPr id="354" name="Google Shape;354;p36"/>
          <p:cNvPicPr preferRelativeResize="0"/>
          <p:nvPr/>
        </p:nvPicPr>
        <p:blipFill>
          <a:blip r:embed="rId3">
            <a:alphaModFix/>
          </a:blip>
          <a:stretch>
            <a:fillRect/>
          </a:stretch>
        </p:blipFill>
        <p:spPr>
          <a:xfrm rot="-8661473" flipH="1">
            <a:off x="-922153" y="1167499"/>
            <a:ext cx="1888572" cy="2054072"/>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only 5">
  <p:cSld name="CUSTOM_5_1_1_1_1_1">
    <p:spTree>
      <p:nvGrpSpPr>
        <p:cNvPr id="1" name="Shape 355"/>
        <p:cNvGrpSpPr/>
        <p:nvPr/>
      </p:nvGrpSpPr>
      <p:grpSpPr>
        <a:xfrm>
          <a:off x="0" y="0"/>
          <a:ext cx="0" cy="0"/>
          <a:chOff x="0" y="0"/>
          <a:chExt cx="0" cy="0"/>
        </a:xfrm>
      </p:grpSpPr>
      <p:sp>
        <p:nvSpPr>
          <p:cNvPr id="356" name="Google Shape;356;p37"/>
          <p:cNvSpPr txBox="1">
            <a:spLocks noGrp="1"/>
          </p:cNvSpPr>
          <p:nvPr>
            <p:ph type="title"/>
          </p:nvPr>
        </p:nvSpPr>
        <p:spPr>
          <a:xfrm>
            <a:off x="717425" y="322983"/>
            <a:ext cx="7709100" cy="7818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5000">
                <a:solidFill>
                  <a:srgbClr val="000000"/>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357" name="Google Shape;357;p37"/>
          <p:cNvPicPr preferRelativeResize="0"/>
          <p:nvPr/>
        </p:nvPicPr>
        <p:blipFill rotWithShape="1">
          <a:blip r:embed="rId2">
            <a:alphaModFix/>
          </a:blip>
          <a:srcRect l="77527" t="44797"/>
          <a:stretch/>
        </p:blipFill>
        <p:spPr>
          <a:xfrm rot="-5400043">
            <a:off x="5183889" y="3185241"/>
            <a:ext cx="932675" cy="2982892"/>
          </a:xfrm>
          <a:prstGeom prst="rect">
            <a:avLst/>
          </a:prstGeom>
          <a:noFill/>
          <a:ln>
            <a:noFill/>
          </a:ln>
        </p:spPr>
      </p:pic>
      <p:pic>
        <p:nvPicPr>
          <p:cNvPr id="358" name="Google Shape;358;p37"/>
          <p:cNvPicPr preferRelativeResize="0"/>
          <p:nvPr/>
        </p:nvPicPr>
        <p:blipFill rotWithShape="1">
          <a:blip r:embed="rId2">
            <a:alphaModFix/>
          </a:blip>
          <a:srcRect l="84888" t="44797"/>
          <a:stretch/>
        </p:blipFill>
        <p:spPr>
          <a:xfrm rot="39" flipH="1">
            <a:off x="8450952" y="1449255"/>
            <a:ext cx="693048" cy="3296241"/>
          </a:xfrm>
          <a:prstGeom prst="rect">
            <a:avLst/>
          </a:prstGeom>
          <a:noFill/>
          <a:ln>
            <a:noFill/>
          </a:ln>
        </p:spPr>
      </p:pic>
      <p:pic>
        <p:nvPicPr>
          <p:cNvPr id="359" name="Google Shape;359;p37"/>
          <p:cNvPicPr preferRelativeResize="0"/>
          <p:nvPr/>
        </p:nvPicPr>
        <p:blipFill>
          <a:blip r:embed="rId3">
            <a:alphaModFix/>
          </a:blip>
          <a:stretch>
            <a:fillRect/>
          </a:stretch>
        </p:blipFill>
        <p:spPr>
          <a:xfrm rot="-5400008">
            <a:off x="4984564" y="3668465"/>
            <a:ext cx="2132149" cy="2318971"/>
          </a:xfrm>
          <a:prstGeom prst="rect">
            <a:avLst/>
          </a:prstGeom>
          <a:noFill/>
          <a:ln>
            <a:noFill/>
          </a:ln>
        </p:spPr>
      </p:pic>
      <p:pic>
        <p:nvPicPr>
          <p:cNvPr id="360" name="Google Shape;360;p37"/>
          <p:cNvPicPr preferRelativeResize="0"/>
          <p:nvPr/>
        </p:nvPicPr>
        <p:blipFill>
          <a:blip r:embed="rId4">
            <a:alphaModFix/>
          </a:blip>
          <a:stretch>
            <a:fillRect/>
          </a:stretch>
        </p:blipFill>
        <p:spPr>
          <a:xfrm rot="2552443">
            <a:off x="6996476" y="2756031"/>
            <a:ext cx="2746150" cy="1340116"/>
          </a:xfrm>
          <a:prstGeom prst="rect">
            <a:avLst/>
          </a:prstGeom>
          <a:noFill/>
          <a:ln>
            <a:noFill/>
          </a:ln>
        </p:spPr>
      </p:pic>
      <p:pic>
        <p:nvPicPr>
          <p:cNvPr id="361" name="Google Shape;361;p37"/>
          <p:cNvPicPr preferRelativeResize="0"/>
          <p:nvPr/>
        </p:nvPicPr>
        <p:blipFill rotWithShape="1">
          <a:blip r:embed="rId2">
            <a:alphaModFix/>
          </a:blip>
          <a:srcRect l="-1013" t="666" r="53417" b="63515"/>
          <a:stretch/>
        </p:blipFill>
        <p:spPr>
          <a:xfrm rot="-5400023">
            <a:off x="643603" y="4271547"/>
            <a:ext cx="598424" cy="586322"/>
          </a:xfrm>
          <a:prstGeom prst="rect">
            <a:avLst/>
          </a:prstGeom>
          <a:noFill/>
          <a:ln>
            <a:noFill/>
          </a:ln>
        </p:spPr>
      </p:pic>
      <p:pic>
        <p:nvPicPr>
          <p:cNvPr id="362" name="Google Shape;362;p37"/>
          <p:cNvPicPr preferRelativeResize="0"/>
          <p:nvPr/>
        </p:nvPicPr>
        <p:blipFill rotWithShape="1">
          <a:blip r:embed="rId2">
            <a:alphaModFix/>
          </a:blip>
          <a:srcRect l="-1013" t="666" r="53417" b="63515"/>
          <a:stretch/>
        </p:blipFill>
        <p:spPr>
          <a:xfrm rot="-553084">
            <a:off x="1261559" y="4540720"/>
            <a:ext cx="263259" cy="257933"/>
          </a:xfrm>
          <a:prstGeom prst="rect">
            <a:avLst/>
          </a:prstGeom>
          <a:noFill/>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only 6">
  <p:cSld name="CUSTOM_5_1_1_1_1_1_1">
    <p:spTree>
      <p:nvGrpSpPr>
        <p:cNvPr id="1" name="Shape 363"/>
        <p:cNvGrpSpPr/>
        <p:nvPr/>
      </p:nvGrpSpPr>
      <p:grpSpPr>
        <a:xfrm>
          <a:off x="0" y="0"/>
          <a:ext cx="0" cy="0"/>
          <a:chOff x="0" y="0"/>
          <a:chExt cx="0" cy="0"/>
        </a:xfrm>
      </p:grpSpPr>
      <p:sp>
        <p:nvSpPr>
          <p:cNvPr id="364" name="Google Shape;364;p38"/>
          <p:cNvSpPr txBox="1">
            <a:spLocks noGrp="1"/>
          </p:cNvSpPr>
          <p:nvPr>
            <p:ph type="title"/>
          </p:nvPr>
        </p:nvSpPr>
        <p:spPr>
          <a:xfrm>
            <a:off x="717425" y="322983"/>
            <a:ext cx="7709100" cy="7818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5000">
                <a:solidFill>
                  <a:srgbClr val="000000"/>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365" name="Google Shape;365;p38"/>
          <p:cNvPicPr preferRelativeResize="0"/>
          <p:nvPr/>
        </p:nvPicPr>
        <p:blipFill rotWithShape="1">
          <a:blip r:embed="rId2">
            <a:alphaModFix/>
          </a:blip>
          <a:srcRect l="62657" t="44797"/>
          <a:stretch/>
        </p:blipFill>
        <p:spPr>
          <a:xfrm rot="-10799959" flipH="1">
            <a:off x="-23382" y="3189188"/>
            <a:ext cx="978375" cy="1883013"/>
          </a:xfrm>
          <a:prstGeom prst="rect">
            <a:avLst/>
          </a:prstGeom>
          <a:noFill/>
          <a:ln>
            <a:noFill/>
          </a:ln>
        </p:spPr>
      </p:pic>
      <p:pic>
        <p:nvPicPr>
          <p:cNvPr id="366" name="Google Shape;366;p38"/>
          <p:cNvPicPr preferRelativeResize="0"/>
          <p:nvPr/>
        </p:nvPicPr>
        <p:blipFill>
          <a:blip r:embed="rId3">
            <a:alphaModFix/>
          </a:blip>
          <a:stretch>
            <a:fillRect/>
          </a:stretch>
        </p:blipFill>
        <p:spPr>
          <a:xfrm rot="-8661473" flipH="1">
            <a:off x="-836428" y="2693174"/>
            <a:ext cx="1888572" cy="2054072"/>
          </a:xfrm>
          <a:prstGeom prst="rect">
            <a:avLst/>
          </a:prstGeom>
          <a:noFill/>
          <a:ln>
            <a:noFill/>
          </a:ln>
        </p:spPr>
      </p:pic>
      <p:pic>
        <p:nvPicPr>
          <p:cNvPr id="367" name="Google Shape;367;p38"/>
          <p:cNvPicPr preferRelativeResize="0"/>
          <p:nvPr/>
        </p:nvPicPr>
        <p:blipFill rotWithShape="1">
          <a:blip r:embed="rId2">
            <a:alphaModFix/>
          </a:blip>
          <a:srcRect l="991" t="77" r="47639" b="81395"/>
          <a:stretch/>
        </p:blipFill>
        <p:spPr>
          <a:xfrm rot="-5399971" flipH="1">
            <a:off x="7774774" y="894378"/>
            <a:ext cx="1863781" cy="875126"/>
          </a:xfrm>
          <a:prstGeom prst="rect">
            <a:avLst/>
          </a:prstGeom>
          <a:noFill/>
          <a:ln>
            <a:noFill/>
          </a:ln>
        </p:spPr>
      </p:pic>
      <p:pic>
        <p:nvPicPr>
          <p:cNvPr id="368" name="Google Shape;368;p38"/>
          <p:cNvPicPr preferRelativeResize="0"/>
          <p:nvPr/>
        </p:nvPicPr>
        <p:blipFill>
          <a:blip r:embed="rId4">
            <a:alphaModFix/>
          </a:blip>
          <a:stretch>
            <a:fillRect/>
          </a:stretch>
        </p:blipFill>
        <p:spPr>
          <a:xfrm rot="-9124933" flipH="1">
            <a:off x="7135351" y="719033"/>
            <a:ext cx="2720523" cy="1327609"/>
          </a:xfrm>
          <a:prstGeom prst="rect">
            <a:avLst/>
          </a:prstGeom>
          <a:noFill/>
          <a:ln>
            <a:noFill/>
          </a:ln>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hanks">
  <p:cSld name="CUSTOM_3_1_1_1_1_1">
    <p:spTree>
      <p:nvGrpSpPr>
        <p:cNvPr id="1" name="Shape 369"/>
        <p:cNvGrpSpPr/>
        <p:nvPr/>
      </p:nvGrpSpPr>
      <p:grpSpPr>
        <a:xfrm>
          <a:off x="0" y="0"/>
          <a:ext cx="0" cy="0"/>
          <a:chOff x="0" y="0"/>
          <a:chExt cx="0" cy="0"/>
        </a:xfrm>
      </p:grpSpPr>
      <p:sp>
        <p:nvSpPr>
          <p:cNvPr id="370" name="Google Shape;370;p39"/>
          <p:cNvSpPr txBox="1">
            <a:spLocks noGrp="1"/>
          </p:cNvSpPr>
          <p:nvPr>
            <p:ph type="title"/>
          </p:nvPr>
        </p:nvSpPr>
        <p:spPr>
          <a:xfrm>
            <a:off x="720000" y="157125"/>
            <a:ext cx="3682800" cy="1445400"/>
          </a:xfrm>
          <a:prstGeom prst="rect">
            <a:avLst/>
          </a:prstGeom>
        </p:spPr>
        <p:txBody>
          <a:bodyPr spcFirstLastPara="1" wrap="square" lIns="91425" tIns="91425" rIns="91425" bIns="91425" anchor="t" anchorCtr="0">
            <a:noAutofit/>
          </a:bodyPr>
          <a:lstStyle>
            <a:lvl1pPr lvl="0" rtl="0">
              <a:spcBef>
                <a:spcPts val="0"/>
              </a:spcBef>
              <a:spcAft>
                <a:spcPts val="0"/>
              </a:spcAft>
              <a:buSzPts val="5000"/>
              <a:buNone/>
              <a:defRPr sz="8800">
                <a:solidFill>
                  <a:srgbClr val="000000"/>
                </a:solidFill>
              </a:defRPr>
            </a:lvl1pPr>
            <a:lvl2pPr lvl="1" rtl="0">
              <a:spcBef>
                <a:spcPts val="0"/>
              </a:spcBef>
              <a:spcAft>
                <a:spcPts val="0"/>
              </a:spcAft>
              <a:buSzPts val="5000"/>
              <a:buNone/>
              <a:defRPr sz="5000"/>
            </a:lvl2pPr>
            <a:lvl3pPr lvl="2" rtl="0">
              <a:spcBef>
                <a:spcPts val="0"/>
              </a:spcBef>
              <a:spcAft>
                <a:spcPts val="0"/>
              </a:spcAft>
              <a:buSzPts val="5000"/>
              <a:buNone/>
              <a:defRPr sz="5000"/>
            </a:lvl3pPr>
            <a:lvl4pPr lvl="3" rtl="0">
              <a:spcBef>
                <a:spcPts val="0"/>
              </a:spcBef>
              <a:spcAft>
                <a:spcPts val="0"/>
              </a:spcAft>
              <a:buSzPts val="5000"/>
              <a:buNone/>
              <a:defRPr sz="5000"/>
            </a:lvl4pPr>
            <a:lvl5pPr lvl="4" rtl="0">
              <a:spcBef>
                <a:spcPts val="0"/>
              </a:spcBef>
              <a:spcAft>
                <a:spcPts val="0"/>
              </a:spcAft>
              <a:buSzPts val="5000"/>
              <a:buNone/>
              <a:defRPr sz="5000"/>
            </a:lvl5pPr>
            <a:lvl6pPr lvl="5" rtl="0">
              <a:spcBef>
                <a:spcPts val="0"/>
              </a:spcBef>
              <a:spcAft>
                <a:spcPts val="0"/>
              </a:spcAft>
              <a:buSzPts val="5000"/>
              <a:buNone/>
              <a:defRPr sz="5000"/>
            </a:lvl6pPr>
            <a:lvl7pPr lvl="6" rtl="0">
              <a:spcBef>
                <a:spcPts val="0"/>
              </a:spcBef>
              <a:spcAft>
                <a:spcPts val="0"/>
              </a:spcAft>
              <a:buSzPts val="5000"/>
              <a:buNone/>
              <a:defRPr sz="5000"/>
            </a:lvl7pPr>
            <a:lvl8pPr lvl="7" rtl="0">
              <a:spcBef>
                <a:spcPts val="0"/>
              </a:spcBef>
              <a:spcAft>
                <a:spcPts val="0"/>
              </a:spcAft>
              <a:buSzPts val="5000"/>
              <a:buNone/>
              <a:defRPr sz="5000"/>
            </a:lvl8pPr>
            <a:lvl9pPr lvl="8" rtl="0">
              <a:spcBef>
                <a:spcPts val="0"/>
              </a:spcBef>
              <a:spcAft>
                <a:spcPts val="0"/>
              </a:spcAft>
              <a:buSzPts val="5000"/>
              <a:buNone/>
              <a:defRPr sz="5000"/>
            </a:lvl9pPr>
          </a:lstStyle>
          <a:p>
            <a:endParaRPr/>
          </a:p>
        </p:txBody>
      </p:sp>
      <p:sp>
        <p:nvSpPr>
          <p:cNvPr id="371" name="Google Shape;371;p39"/>
          <p:cNvSpPr txBox="1">
            <a:spLocks noGrp="1"/>
          </p:cNvSpPr>
          <p:nvPr>
            <p:ph type="subTitle" idx="1"/>
          </p:nvPr>
        </p:nvSpPr>
        <p:spPr>
          <a:xfrm>
            <a:off x="722371" y="1702363"/>
            <a:ext cx="3682800" cy="1050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sz="1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pic>
        <p:nvPicPr>
          <p:cNvPr id="372" name="Google Shape;372;p39"/>
          <p:cNvPicPr preferRelativeResize="0"/>
          <p:nvPr/>
        </p:nvPicPr>
        <p:blipFill rotWithShape="1">
          <a:blip r:embed="rId2">
            <a:alphaModFix/>
          </a:blip>
          <a:srcRect l="33936" t="44797"/>
          <a:stretch/>
        </p:blipFill>
        <p:spPr>
          <a:xfrm rot="-3590578">
            <a:off x="4324473" y="1944763"/>
            <a:ext cx="495058" cy="538591"/>
          </a:xfrm>
          <a:prstGeom prst="rect">
            <a:avLst/>
          </a:prstGeom>
          <a:noFill/>
          <a:ln>
            <a:noFill/>
          </a:ln>
        </p:spPr>
      </p:pic>
      <p:pic>
        <p:nvPicPr>
          <p:cNvPr id="373" name="Google Shape;373;p39"/>
          <p:cNvPicPr preferRelativeResize="0"/>
          <p:nvPr/>
        </p:nvPicPr>
        <p:blipFill rotWithShape="1">
          <a:blip r:embed="rId3">
            <a:alphaModFix/>
          </a:blip>
          <a:srcRect l="82616"/>
          <a:stretch/>
        </p:blipFill>
        <p:spPr>
          <a:xfrm rot="5400000" flipH="1">
            <a:off x="4835362" y="3211462"/>
            <a:ext cx="544151" cy="3319926"/>
          </a:xfrm>
          <a:prstGeom prst="rect">
            <a:avLst/>
          </a:prstGeom>
          <a:noFill/>
          <a:ln>
            <a:noFill/>
          </a:ln>
        </p:spPr>
      </p:pic>
      <p:pic>
        <p:nvPicPr>
          <p:cNvPr id="374" name="Google Shape;374;p39"/>
          <p:cNvPicPr preferRelativeResize="0"/>
          <p:nvPr/>
        </p:nvPicPr>
        <p:blipFill rotWithShape="1">
          <a:blip r:embed="rId4">
            <a:alphaModFix/>
          </a:blip>
          <a:srcRect l="73659" t="27039" r="4716"/>
          <a:stretch/>
        </p:blipFill>
        <p:spPr>
          <a:xfrm rot="-5400000" flipH="1">
            <a:off x="5132121" y="-1038198"/>
            <a:ext cx="688548" cy="2752148"/>
          </a:xfrm>
          <a:prstGeom prst="rect">
            <a:avLst/>
          </a:prstGeom>
          <a:noFill/>
          <a:ln>
            <a:noFill/>
          </a:ln>
        </p:spPr>
      </p:pic>
      <p:pic>
        <p:nvPicPr>
          <p:cNvPr id="375" name="Google Shape;375;p39"/>
          <p:cNvPicPr preferRelativeResize="0"/>
          <p:nvPr/>
        </p:nvPicPr>
        <p:blipFill>
          <a:blip r:embed="rId5">
            <a:alphaModFix/>
          </a:blip>
          <a:stretch>
            <a:fillRect/>
          </a:stretch>
        </p:blipFill>
        <p:spPr>
          <a:xfrm rot="-3104594" flipH="1">
            <a:off x="3701141" y="-118422"/>
            <a:ext cx="1625004" cy="1767416"/>
          </a:xfrm>
          <a:prstGeom prst="rect">
            <a:avLst/>
          </a:prstGeom>
          <a:noFill/>
          <a:ln>
            <a:noFill/>
          </a:ln>
        </p:spPr>
      </p:pic>
      <p:pic>
        <p:nvPicPr>
          <p:cNvPr id="376" name="Google Shape;376;p39"/>
          <p:cNvPicPr preferRelativeResize="0"/>
          <p:nvPr/>
        </p:nvPicPr>
        <p:blipFill rotWithShape="1">
          <a:blip r:embed="rId2">
            <a:alphaModFix/>
          </a:blip>
          <a:srcRect l="33936" t="44797"/>
          <a:stretch/>
        </p:blipFill>
        <p:spPr>
          <a:xfrm rot="-3590500">
            <a:off x="4085114" y="2498869"/>
            <a:ext cx="217051" cy="236139"/>
          </a:xfrm>
          <a:prstGeom prst="rect">
            <a:avLst/>
          </a:prstGeom>
          <a:noFill/>
          <a:ln>
            <a:noFill/>
          </a:ln>
        </p:spPr>
      </p:pic>
      <p:sp>
        <p:nvSpPr>
          <p:cNvPr id="377" name="Google Shape;377;p39"/>
          <p:cNvSpPr txBox="1"/>
          <p:nvPr/>
        </p:nvSpPr>
        <p:spPr>
          <a:xfrm>
            <a:off x="720000" y="3726592"/>
            <a:ext cx="3726600" cy="6156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300"/>
              </a:spcBef>
              <a:spcAft>
                <a:spcPts val="0"/>
              </a:spcAft>
              <a:buNone/>
            </a:pPr>
            <a:r>
              <a:rPr lang="en" sz="1200" b="1">
                <a:solidFill>
                  <a:schemeClr val="dk1"/>
                </a:solidFill>
                <a:latin typeface="Be Vietnam"/>
                <a:ea typeface="Be Vietnam"/>
                <a:cs typeface="Be Vietnam"/>
                <a:sym typeface="Be Vietnam"/>
              </a:rPr>
              <a:t>CREDITS:</a:t>
            </a:r>
            <a:r>
              <a:rPr lang="en" sz="1200">
                <a:solidFill>
                  <a:schemeClr val="dk1"/>
                </a:solidFill>
                <a:latin typeface="Be Vietnam"/>
                <a:ea typeface="Be Vietnam"/>
                <a:cs typeface="Be Vietnam"/>
                <a:sym typeface="Be Vietnam"/>
              </a:rPr>
              <a:t> This presentation template was created by </a:t>
            </a:r>
            <a:r>
              <a:rPr lang="en" sz="1200" b="1">
                <a:solidFill>
                  <a:schemeClr val="dk1"/>
                </a:solidFill>
                <a:uFill>
                  <a:noFill/>
                </a:uFill>
                <a:latin typeface="Be Vietnam"/>
                <a:ea typeface="Be Vietnam"/>
                <a:cs typeface="Be Vietnam"/>
                <a:sym typeface="Be Vietnam"/>
                <a:hlinkClick r:id="rId6">
                  <a:extLst>
                    <a:ext uri="{A12FA001-AC4F-418D-AE19-62706E023703}">
                      <ahyp:hlinkClr xmlns:ahyp="http://schemas.microsoft.com/office/drawing/2018/hyperlinkcolor" val="tx"/>
                    </a:ext>
                  </a:extLst>
                </a:hlinkClick>
              </a:rPr>
              <a:t>Slidesgo</a:t>
            </a:r>
            <a:r>
              <a:rPr lang="en" sz="1200">
                <a:solidFill>
                  <a:schemeClr val="dk1"/>
                </a:solidFill>
                <a:latin typeface="Be Vietnam"/>
                <a:ea typeface="Be Vietnam"/>
                <a:cs typeface="Be Vietnam"/>
                <a:sym typeface="Be Vietnam"/>
              </a:rPr>
              <a:t>, including icons by </a:t>
            </a:r>
            <a:r>
              <a:rPr lang="en" sz="1200" b="1">
                <a:solidFill>
                  <a:schemeClr val="dk1"/>
                </a:solidFill>
                <a:uFill>
                  <a:noFill/>
                </a:uFill>
                <a:latin typeface="Be Vietnam"/>
                <a:ea typeface="Be Vietnam"/>
                <a:cs typeface="Be Vietnam"/>
                <a:sym typeface="Be Vietnam"/>
                <a:hlinkClick r:id="rId7">
                  <a:extLst>
                    <a:ext uri="{A12FA001-AC4F-418D-AE19-62706E023703}">
                      <ahyp:hlinkClr xmlns:ahyp="http://schemas.microsoft.com/office/drawing/2018/hyperlinkcolor" val="tx"/>
                    </a:ext>
                  </a:extLst>
                </a:hlinkClick>
              </a:rPr>
              <a:t>Flaticon</a:t>
            </a:r>
            <a:r>
              <a:rPr lang="en" sz="1200" b="1">
                <a:solidFill>
                  <a:schemeClr val="dk1"/>
                </a:solidFill>
                <a:latin typeface="Be Vietnam"/>
                <a:ea typeface="Be Vietnam"/>
                <a:cs typeface="Be Vietnam"/>
                <a:sym typeface="Be Vietnam"/>
              </a:rPr>
              <a:t> </a:t>
            </a:r>
            <a:r>
              <a:rPr lang="en" sz="1200">
                <a:solidFill>
                  <a:schemeClr val="dk1"/>
                </a:solidFill>
                <a:latin typeface="Be Vietnam"/>
                <a:ea typeface="Be Vietnam"/>
                <a:cs typeface="Be Vietnam"/>
                <a:sym typeface="Be Vietnam"/>
              </a:rPr>
              <a:t>and infographics &amp; images by </a:t>
            </a:r>
            <a:r>
              <a:rPr lang="en" sz="1200" b="1">
                <a:solidFill>
                  <a:schemeClr val="dk1"/>
                </a:solidFill>
                <a:uFill>
                  <a:noFill/>
                </a:uFill>
                <a:latin typeface="Be Vietnam"/>
                <a:ea typeface="Be Vietnam"/>
                <a:cs typeface="Be Vietnam"/>
                <a:sym typeface="Be Vietnam"/>
                <a:hlinkClick r:id="rId8">
                  <a:extLst>
                    <a:ext uri="{A12FA001-AC4F-418D-AE19-62706E023703}">
                      <ahyp:hlinkClr xmlns:ahyp="http://schemas.microsoft.com/office/drawing/2018/hyperlinkcolor" val="tx"/>
                    </a:ext>
                  </a:extLst>
                </a:hlinkClick>
              </a:rPr>
              <a:t>Freepik</a:t>
            </a:r>
            <a:endParaRPr sz="1200" b="1">
              <a:solidFill>
                <a:schemeClr val="dk1"/>
              </a:solidFill>
              <a:latin typeface="Be Vietnam"/>
              <a:ea typeface="Be Vietnam"/>
              <a:cs typeface="Be Vietnam"/>
              <a:sym typeface="Be Vietnam"/>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ackground">
  <p:cSld name="CUSTOM_7">
    <p:spTree>
      <p:nvGrpSpPr>
        <p:cNvPr id="1" name="Shape 378"/>
        <p:cNvGrpSpPr/>
        <p:nvPr/>
      </p:nvGrpSpPr>
      <p:grpSpPr>
        <a:xfrm>
          <a:off x="0" y="0"/>
          <a:ext cx="0" cy="0"/>
          <a:chOff x="0" y="0"/>
          <a:chExt cx="0" cy="0"/>
        </a:xfrm>
      </p:grpSpPr>
      <p:pic>
        <p:nvPicPr>
          <p:cNvPr id="379" name="Google Shape;379;p40"/>
          <p:cNvPicPr preferRelativeResize="0"/>
          <p:nvPr/>
        </p:nvPicPr>
        <p:blipFill rotWithShape="1">
          <a:blip r:embed="rId2">
            <a:alphaModFix/>
          </a:blip>
          <a:srcRect r="23383" b="11229"/>
          <a:stretch/>
        </p:blipFill>
        <p:spPr>
          <a:xfrm rot="10800000" flipH="1">
            <a:off x="6267276" y="12"/>
            <a:ext cx="2876723" cy="1153874"/>
          </a:xfrm>
          <a:prstGeom prst="rect">
            <a:avLst/>
          </a:prstGeom>
          <a:noFill/>
          <a:ln>
            <a:noFill/>
          </a:ln>
        </p:spPr>
      </p:pic>
      <p:pic>
        <p:nvPicPr>
          <p:cNvPr id="380" name="Google Shape;380;p40"/>
          <p:cNvPicPr preferRelativeResize="0"/>
          <p:nvPr/>
        </p:nvPicPr>
        <p:blipFill rotWithShape="1">
          <a:blip r:embed="rId2">
            <a:alphaModFix/>
          </a:blip>
          <a:srcRect l="13735" t="49125" r="16437" b="-5740"/>
          <a:stretch/>
        </p:blipFill>
        <p:spPr>
          <a:xfrm rot="10800000">
            <a:off x="-3" y="4116668"/>
            <a:ext cx="3658250" cy="1026825"/>
          </a:xfrm>
          <a:prstGeom prst="rect">
            <a:avLst/>
          </a:prstGeom>
          <a:noFill/>
          <a:ln>
            <a:noFill/>
          </a:ln>
        </p:spPr>
      </p:pic>
      <p:pic>
        <p:nvPicPr>
          <p:cNvPr id="381" name="Google Shape;381;p40"/>
          <p:cNvPicPr preferRelativeResize="0"/>
          <p:nvPr/>
        </p:nvPicPr>
        <p:blipFill rotWithShape="1">
          <a:blip r:embed="rId3">
            <a:alphaModFix/>
          </a:blip>
          <a:srcRect l="33936" t="44797"/>
          <a:stretch/>
        </p:blipFill>
        <p:spPr>
          <a:xfrm rot="-7437538" flipH="1">
            <a:off x="5407774" y="289856"/>
            <a:ext cx="527763" cy="574177"/>
          </a:xfrm>
          <a:prstGeom prst="rect">
            <a:avLst/>
          </a:prstGeom>
          <a:noFill/>
          <a:ln>
            <a:noFill/>
          </a:ln>
        </p:spPr>
      </p:pic>
      <p:pic>
        <p:nvPicPr>
          <p:cNvPr id="382" name="Google Shape;382;p40"/>
          <p:cNvPicPr preferRelativeResize="0"/>
          <p:nvPr/>
        </p:nvPicPr>
        <p:blipFill>
          <a:blip r:embed="rId4">
            <a:alphaModFix/>
          </a:blip>
          <a:stretch>
            <a:fillRect/>
          </a:stretch>
        </p:blipFill>
        <p:spPr>
          <a:xfrm rot="-5913403">
            <a:off x="2623286" y="4008432"/>
            <a:ext cx="1721978" cy="1872855"/>
          </a:xfrm>
          <a:prstGeom prst="rect">
            <a:avLst/>
          </a:prstGeom>
          <a:noFill/>
          <a:ln>
            <a:noFill/>
          </a:ln>
        </p:spPr>
      </p:pic>
      <p:pic>
        <p:nvPicPr>
          <p:cNvPr id="383" name="Google Shape;383;p40"/>
          <p:cNvPicPr preferRelativeResize="0"/>
          <p:nvPr/>
        </p:nvPicPr>
        <p:blipFill>
          <a:blip r:embed="rId4">
            <a:alphaModFix/>
          </a:blip>
          <a:stretch>
            <a:fillRect/>
          </a:stretch>
        </p:blipFill>
        <p:spPr>
          <a:xfrm rot="-3547085" flipH="1">
            <a:off x="5651799" y="-303035"/>
            <a:ext cx="2108051" cy="2292748"/>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4"/>
        <p:cNvGrpSpPr/>
        <p:nvPr/>
      </p:nvGrpSpPr>
      <p:grpSpPr>
        <a:xfrm>
          <a:off x="0" y="0"/>
          <a:ext cx="0" cy="0"/>
          <a:chOff x="0" y="0"/>
          <a:chExt cx="0" cy="0"/>
        </a:xfrm>
      </p:grpSpPr>
      <p:sp>
        <p:nvSpPr>
          <p:cNvPr id="35" name="Google Shape;35;p5"/>
          <p:cNvSpPr txBox="1">
            <a:spLocks noGrp="1"/>
          </p:cNvSpPr>
          <p:nvPr>
            <p:ph type="title"/>
          </p:nvPr>
        </p:nvSpPr>
        <p:spPr>
          <a:xfrm>
            <a:off x="1566125" y="2540425"/>
            <a:ext cx="2478900" cy="6456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sz="36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6" name="Google Shape;36;p5"/>
          <p:cNvSpPr txBox="1">
            <a:spLocks noGrp="1"/>
          </p:cNvSpPr>
          <p:nvPr>
            <p:ph type="title" idx="2"/>
          </p:nvPr>
        </p:nvSpPr>
        <p:spPr>
          <a:xfrm>
            <a:off x="5098975" y="2540425"/>
            <a:ext cx="2478900" cy="645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36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7" name="Google Shape;37;p5"/>
          <p:cNvSpPr txBox="1">
            <a:spLocks noGrp="1"/>
          </p:cNvSpPr>
          <p:nvPr>
            <p:ph type="subTitle" idx="1"/>
          </p:nvPr>
        </p:nvSpPr>
        <p:spPr>
          <a:xfrm>
            <a:off x="1345025" y="3185901"/>
            <a:ext cx="2921100" cy="8796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800"/>
              <a:buNone/>
              <a:defRPr sz="14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8" name="Google Shape;38;p5"/>
          <p:cNvSpPr txBox="1">
            <a:spLocks noGrp="1"/>
          </p:cNvSpPr>
          <p:nvPr>
            <p:ph type="subTitle" idx="3"/>
          </p:nvPr>
        </p:nvSpPr>
        <p:spPr>
          <a:xfrm>
            <a:off x="4877875" y="3185900"/>
            <a:ext cx="2921100" cy="87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1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pic>
        <p:nvPicPr>
          <p:cNvPr id="39" name="Google Shape;39;p5"/>
          <p:cNvPicPr preferRelativeResize="0"/>
          <p:nvPr/>
        </p:nvPicPr>
        <p:blipFill rotWithShape="1">
          <a:blip r:embed="rId2">
            <a:alphaModFix/>
          </a:blip>
          <a:srcRect r="23383" b="11229"/>
          <a:stretch/>
        </p:blipFill>
        <p:spPr>
          <a:xfrm rot="5400000">
            <a:off x="-861424" y="3128199"/>
            <a:ext cx="2876723" cy="1153874"/>
          </a:xfrm>
          <a:prstGeom prst="rect">
            <a:avLst/>
          </a:prstGeom>
          <a:noFill/>
          <a:ln>
            <a:noFill/>
          </a:ln>
        </p:spPr>
      </p:pic>
      <p:pic>
        <p:nvPicPr>
          <p:cNvPr id="40" name="Google Shape;40;p5"/>
          <p:cNvPicPr preferRelativeResize="0"/>
          <p:nvPr/>
        </p:nvPicPr>
        <p:blipFill rotWithShape="1">
          <a:blip r:embed="rId2">
            <a:alphaModFix/>
          </a:blip>
          <a:srcRect l="13735" t="49125" r="16437" b="-5740"/>
          <a:stretch/>
        </p:blipFill>
        <p:spPr>
          <a:xfrm rot="5400000" flipH="1">
            <a:off x="6817815" y="1312618"/>
            <a:ext cx="3658250" cy="1026825"/>
          </a:xfrm>
          <a:prstGeom prst="rect">
            <a:avLst/>
          </a:prstGeom>
          <a:noFill/>
          <a:ln>
            <a:noFill/>
          </a:ln>
        </p:spPr>
      </p:pic>
      <p:sp>
        <p:nvSpPr>
          <p:cNvPr id="41" name="Google Shape;41;p5"/>
          <p:cNvSpPr txBox="1">
            <a:spLocks noGrp="1"/>
          </p:cNvSpPr>
          <p:nvPr>
            <p:ph type="title" idx="4"/>
          </p:nvPr>
        </p:nvSpPr>
        <p:spPr>
          <a:xfrm>
            <a:off x="717425" y="322963"/>
            <a:ext cx="7709100" cy="468300"/>
          </a:xfrm>
          <a:prstGeom prst="rect">
            <a:avLst/>
          </a:prstGeom>
        </p:spPr>
        <p:txBody>
          <a:bodyPr spcFirstLastPara="1" wrap="square" lIns="91425" tIns="91425" rIns="91425" bIns="91425" anchor="t" anchorCtr="0">
            <a:noAutofit/>
          </a:bodyPr>
          <a:lstStyle>
            <a:lvl1pPr lvl="0" rtl="0">
              <a:spcBef>
                <a:spcPts val="0"/>
              </a:spcBef>
              <a:spcAft>
                <a:spcPts val="0"/>
              </a:spcAft>
              <a:buSzPts val="5000"/>
              <a:buNone/>
              <a:defRPr sz="5000">
                <a:solidFill>
                  <a:srgbClr val="000000"/>
                </a:solidFill>
              </a:defRPr>
            </a:lvl1pPr>
            <a:lvl2pPr lvl="1" rtl="0">
              <a:spcBef>
                <a:spcPts val="0"/>
              </a:spcBef>
              <a:spcAft>
                <a:spcPts val="0"/>
              </a:spcAft>
              <a:buSzPts val="5000"/>
              <a:buNone/>
              <a:defRPr sz="5000"/>
            </a:lvl2pPr>
            <a:lvl3pPr lvl="2" rtl="0">
              <a:spcBef>
                <a:spcPts val="0"/>
              </a:spcBef>
              <a:spcAft>
                <a:spcPts val="0"/>
              </a:spcAft>
              <a:buSzPts val="5000"/>
              <a:buNone/>
              <a:defRPr sz="5000"/>
            </a:lvl3pPr>
            <a:lvl4pPr lvl="3" rtl="0">
              <a:spcBef>
                <a:spcPts val="0"/>
              </a:spcBef>
              <a:spcAft>
                <a:spcPts val="0"/>
              </a:spcAft>
              <a:buSzPts val="5000"/>
              <a:buNone/>
              <a:defRPr sz="5000"/>
            </a:lvl4pPr>
            <a:lvl5pPr lvl="4" rtl="0">
              <a:spcBef>
                <a:spcPts val="0"/>
              </a:spcBef>
              <a:spcAft>
                <a:spcPts val="0"/>
              </a:spcAft>
              <a:buSzPts val="5000"/>
              <a:buNone/>
              <a:defRPr sz="5000"/>
            </a:lvl5pPr>
            <a:lvl6pPr lvl="5" rtl="0">
              <a:spcBef>
                <a:spcPts val="0"/>
              </a:spcBef>
              <a:spcAft>
                <a:spcPts val="0"/>
              </a:spcAft>
              <a:buSzPts val="5000"/>
              <a:buNone/>
              <a:defRPr sz="5000"/>
            </a:lvl6pPr>
            <a:lvl7pPr lvl="6" rtl="0">
              <a:spcBef>
                <a:spcPts val="0"/>
              </a:spcBef>
              <a:spcAft>
                <a:spcPts val="0"/>
              </a:spcAft>
              <a:buSzPts val="5000"/>
              <a:buNone/>
              <a:defRPr sz="5000"/>
            </a:lvl7pPr>
            <a:lvl8pPr lvl="7" rtl="0">
              <a:spcBef>
                <a:spcPts val="0"/>
              </a:spcBef>
              <a:spcAft>
                <a:spcPts val="0"/>
              </a:spcAft>
              <a:buSzPts val="5000"/>
              <a:buNone/>
              <a:defRPr sz="5000"/>
            </a:lvl8pPr>
            <a:lvl9pPr lvl="8" rtl="0">
              <a:spcBef>
                <a:spcPts val="0"/>
              </a:spcBef>
              <a:spcAft>
                <a:spcPts val="0"/>
              </a:spcAft>
              <a:buSzPts val="5000"/>
              <a:buNone/>
              <a:defRPr sz="5000"/>
            </a:lvl9pPr>
          </a:lstStyle>
          <a:p>
            <a:endParaRPr/>
          </a:p>
        </p:txBody>
      </p:sp>
      <p:pic>
        <p:nvPicPr>
          <p:cNvPr id="42" name="Google Shape;42;p5"/>
          <p:cNvPicPr preferRelativeResize="0"/>
          <p:nvPr/>
        </p:nvPicPr>
        <p:blipFill>
          <a:blip r:embed="rId3">
            <a:alphaModFix/>
          </a:blip>
          <a:stretch>
            <a:fillRect/>
          </a:stretch>
        </p:blipFill>
        <p:spPr>
          <a:xfrm rot="-813584">
            <a:off x="-156981" y="1497144"/>
            <a:ext cx="1467833" cy="1596473"/>
          </a:xfrm>
          <a:prstGeom prst="rect">
            <a:avLst/>
          </a:prstGeom>
          <a:noFill/>
          <a:ln>
            <a:noFill/>
          </a:ln>
        </p:spPr>
      </p:pic>
      <p:pic>
        <p:nvPicPr>
          <p:cNvPr id="43" name="Google Shape;43;p5"/>
          <p:cNvPicPr preferRelativeResize="0"/>
          <p:nvPr/>
        </p:nvPicPr>
        <p:blipFill>
          <a:blip r:embed="rId4">
            <a:alphaModFix/>
          </a:blip>
          <a:stretch>
            <a:fillRect/>
          </a:stretch>
        </p:blipFill>
        <p:spPr>
          <a:xfrm rot="-4933269" flipH="1">
            <a:off x="3387663" y="4481617"/>
            <a:ext cx="2114225" cy="1031720"/>
          </a:xfrm>
          <a:prstGeom prst="rect">
            <a:avLst/>
          </a:prstGeom>
          <a:noFill/>
          <a:ln>
            <a:noFill/>
          </a:ln>
        </p:spPr>
      </p:pic>
      <p:pic>
        <p:nvPicPr>
          <p:cNvPr id="44" name="Google Shape;44;p5"/>
          <p:cNvPicPr preferRelativeResize="0"/>
          <p:nvPr/>
        </p:nvPicPr>
        <p:blipFill>
          <a:blip r:embed="rId3">
            <a:alphaModFix/>
          </a:blip>
          <a:stretch>
            <a:fillRect/>
          </a:stretch>
        </p:blipFill>
        <p:spPr>
          <a:xfrm rot="4525316">
            <a:off x="7316949" y="-109453"/>
            <a:ext cx="1652402" cy="1797204"/>
          </a:xfrm>
          <a:prstGeom prst="rect">
            <a:avLst/>
          </a:prstGeom>
          <a:noFill/>
          <a:ln>
            <a:noFill/>
          </a:ln>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ackground 1">
  <p:cSld name="CUSTOM_7_1">
    <p:spTree>
      <p:nvGrpSpPr>
        <p:cNvPr id="1" name="Shape 384"/>
        <p:cNvGrpSpPr/>
        <p:nvPr/>
      </p:nvGrpSpPr>
      <p:grpSpPr>
        <a:xfrm>
          <a:off x="0" y="0"/>
          <a:ext cx="0" cy="0"/>
          <a:chOff x="0" y="0"/>
          <a:chExt cx="0" cy="0"/>
        </a:xfrm>
      </p:grpSpPr>
      <p:pic>
        <p:nvPicPr>
          <p:cNvPr id="385" name="Google Shape;385;p41"/>
          <p:cNvPicPr preferRelativeResize="0"/>
          <p:nvPr/>
        </p:nvPicPr>
        <p:blipFill rotWithShape="1">
          <a:blip r:embed="rId2">
            <a:alphaModFix/>
          </a:blip>
          <a:srcRect r="23383" b="11229"/>
          <a:stretch/>
        </p:blipFill>
        <p:spPr>
          <a:xfrm rot="5400000" flipH="1">
            <a:off x="-861424" y="858330"/>
            <a:ext cx="2876723" cy="1153874"/>
          </a:xfrm>
          <a:prstGeom prst="rect">
            <a:avLst/>
          </a:prstGeom>
          <a:noFill/>
          <a:ln>
            <a:noFill/>
          </a:ln>
        </p:spPr>
      </p:pic>
      <p:pic>
        <p:nvPicPr>
          <p:cNvPr id="386" name="Google Shape;386;p41"/>
          <p:cNvPicPr preferRelativeResize="0"/>
          <p:nvPr/>
        </p:nvPicPr>
        <p:blipFill rotWithShape="1">
          <a:blip r:embed="rId2">
            <a:alphaModFix/>
          </a:blip>
          <a:srcRect l="13735" t="49125" r="16437" b="-5740"/>
          <a:stretch/>
        </p:blipFill>
        <p:spPr>
          <a:xfrm rot="5400000">
            <a:off x="6810797" y="2800960"/>
            <a:ext cx="3658250" cy="1026825"/>
          </a:xfrm>
          <a:prstGeom prst="rect">
            <a:avLst/>
          </a:prstGeom>
          <a:noFill/>
          <a:ln>
            <a:noFill/>
          </a:ln>
        </p:spPr>
      </p:pic>
      <p:pic>
        <p:nvPicPr>
          <p:cNvPr id="387" name="Google Shape;387;p41"/>
          <p:cNvPicPr preferRelativeResize="0"/>
          <p:nvPr/>
        </p:nvPicPr>
        <p:blipFill>
          <a:blip r:embed="rId3">
            <a:alphaModFix/>
          </a:blip>
          <a:stretch>
            <a:fillRect/>
          </a:stretch>
        </p:blipFill>
        <p:spPr>
          <a:xfrm rot="-10400448" flipH="1">
            <a:off x="-238817" y="430781"/>
            <a:ext cx="1625005" cy="1767417"/>
          </a:xfrm>
          <a:prstGeom prst="rect">
            <a:avLst/>
          </a:prstGeom>
          <a:noFill/>
          <a:ln>
            <a:noFill/>
          </a:ln>
        </p:spPr>
      </p:pic>
      <p:pic>
        <p:nvPicPr>
          <p:cNvPr id="388" name="Google Shape;388;p41"/>
          <p:cNvPicPr preferRelativeResize="0"/>
          <p:nvPr/>
        </p:nvPicPr>
        <p:blipFill>
          <a:blip r:embed="rId3">
            <a:alphaModFix/>
          </a:blip>
          <a:stretch>
            <a:fillRect/>
          </a:stretch>
        </p:blipFill>
        <p:spPr>
          <a:xfrm rot="10379404">
            <a:off x="8091711" y="2066592"/>
            <a:ext cx="1625002" cy="1767416"/>
          </a:xfrm>
          <a:prstGeom prst="rect">
            <a:avLst/>
          </a:prstGeom>
          <a:noFill/>
          <a:ln>
            <a:noFill/>
          </a:ln>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ackground 2">
  <p:cSld name="CUSTOM_8">
    <p:spTree>
      <p:nvGrpSpPr>
        <p:cNvPr id="1" name="Shape 389"/>
        <p:cNvGrpSpPr/>
        <p:nvPr/>
      </p:nvGrpSpPr>
      <p:grpSpPr>
        <a:xfrm>
          <a:off x="0" y="0"/>
          <a:ext cx="0" cy="0"/>
          <a:chOff x="0" y="0"/>
          <a:chExt cx="0" cy="0"/>
        </a:xfrm>
      </p:grpSpPr>
      <p:pic>
        <p:nvPicPr>
          <p:cNvPr id="390" name="Google Shape;390;p42"/>
          <p:cNvPicPr preferRelativeResize="0"/>
          <p:nvPr/>
        </p:nvPicPr>
        <p:blipFill rotWithShape="1">
          <a:blip r:embed="rId2">
            <a:alphaModFix/>
          </a:blip>
          <a:srcRect l="33936" t="44797"/>
          <a:stretch/>
        </p:blipFill>
        <p:spPr>
          <a:xfrm rot="3590598" flipH="1">
            <a:off x="960616" y="2946663"/>
            <a:ext cx="1953441" cy="2208852"/>
          </a:xfrm>
          <a:prstGeom prst="rect">
            <a:avLst/>
          </a:prstGeom>
          <a:noFill/>
          <a:ln>
            <a:noFill/>
          </a:ln>
        </p:spPr>
      </p:pic>
      <p:pic>
        <p:nvPicPr>
          <p:cNvPr id="391" name="Google Shape;391;p42"/>
          <p:cNvPicPr preferRelativeResize="0"/>
          <p:nvPr/>
        </p:nvPicPr>
        <p:blipFill rotWithShape="1">
          <a:blip r:embed="rId2">
            <a:alphaModFix/>
          </a:blip>
          <a:srcRect l="198" t="-864" r="54801" b="64550"/>
          <a:stretch/>
        </p:blipFill>
        <p:spPr>
          <a:xfrm rot="-2066696" flipH="1">
            <a:off x="398975" y="366907"/>
            <a:ext cx="1209096" cy="1270309"/>
          </a:xfrm>
          <a:prstGeom prst="rect">
            <a:avLst/>
          </a:prstGeom>
          <a:noFill/>
          <a:ln>
            <a:noFill/>
          </a:ln>
        </p:spPr>
      </p:pic>
      <p:pic>
        <p:nvPicPr>
          <p:cNvPr id="392" name="Google Shape;392;p42"/>
          <p:cNvPicPr preferRelativeResize="0"/>
          <p:nvPr/>
        </p:nvPicPr>
        <p:blipFill rotWithShape="1">
          <a:blip r:embed="rId2">
            <a:alphaModFix/>
          </a:blip>
          <a:srcRect l="33936" t="44797"/>
          <a:stretch/>
        </p:blipFill>
        <p:spPr>
          <a:xfrm rot="-7437567" flipH="1">
            <a:off x="7776980" y="347614"/>
            <a:ext cx="866689" cy="942920"/>
          </a:xfrm>
          <a:prstGeom prst="rect">
            <a:avLst/>
          </a:prstGeom>
          <a:noFill/>
          <a:ln>
            <a:noFill/>
          </a:ln>
        </p:spPr>
      </p:pic>
      <p:pic>
        <p:nvPicPr>
          <p:cNvPr id="393" name="Google Shape;393;p42"/>
          <p:cNvPicPr preferRelativeResize="0"/>
          <p:nvPr/>
        </p:nvPicPr>
        <p:blipFill rotWithShape="1">
          <a:blip r:embed="rId2">
            <a:alphaModFix/>
          </a:blip>
          <a:srcRect l="33936" t="44797"/>
          <a:stretch/>
        </p:blipFill>
        <p:spPr>
          <a:xfrm rot="-3497073" flipH="1">
            <a:off x="7262298" y="906895"/>
            <a:ext cx="402981" cy="438413"/>
          </a:xfrm>
          <a:prstGeom prst="rect">
            <a:avLst/>
          </a:prstGeom>
          <a:noFill/>
          <a:ln>
            <a:noFill/>
          </a:ln>
        </p:spPr>
      </p:pic>
      <p:pic>
        <p:nvPicPr>
          <p:cNvPr id="394" name="Google Shape;394;p42"/>
          <p:cNvPicPr preferRelativeResize="0"/>
          <p:nvPr/>
        </p:nvPicPr>
        <p:blipFill>
          <a:blip r:embed="rId3">
            <a:alphaModFix/>
          </a:blip>
          <a:stretch>
            <a:fillRect/>
          </a:stretch>
        </p:blipFill>
        <p:spPr>
          <a:xfrm rot="9577217">
            <a:off x="-373995" y="3578884"/>
            <a:ext cx="2488641" cy="1214405"/>
          </a:xfrm>
          <a:prstGeom prst="rect">
            <a:avLst/>
          </a:prstGeom>
          <a:noFill/>
          <a:ln>
            <a:noFill/>
          </a:ln>
        </p:spPr>
      </p:pic>
      <p:pic>
        <p:nvPicPr>
          <p:cNvPr id="395" name="Google Shape;395;p42"/>
          <p:cNvPicPr preferRelativeResize="0"/>
          <p:nvPr/>
        </p:nvPicPr>
        <p:blipFill>
          <a:blip r:embed="rId4">
            <a:alphaModFix/>
          </a:blip>
          <a:stretch>
            <a:fillRect/>
          </a:stretch>
        </p:blipFill>
        <p:spPr>
          <a:xfrm rot="-9536906">
            <a:off x="7822233" y="3358311"/>
            <a:ext cx="1662056" cy="1807680"/>
          </a:xfrm>
          <a:prstGeom prst="rect">
            <a:avLst/>
          </a:prstGeom>
          <a:noFill/>
          <a:ln>
            <a:noFill/>
          </a:ln>
        </p:spPr>
      </p:pic>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ackground 3">
  <p:cSld name="CUSTOM_7_1_1">
    <p:spTree>
      <p:nvGrpSpPr>
        <p:cNvPr id="1" name="Shape 396"/>
        <p:cNvGrpSpPr/>
        <p:nvPr/>
      </p:nvGrpSpPr>
      <p:grpSpPr>
        <a:xfrm>
          <a:off x="0" y="0"/>
          <a:ext cx="0" cy="0"/>
          <a:chOff x="0" y="0"/>
          <a:chExt cx="0" cy="0"/>
        </a:xfrm>
      </p:grpSpPr>
      <p:pic>
        <p:nvPicPr>
          <p:cNvPr id="397" name="Google Shape;397;p43"/>
          <p:cNvPicPr preferRelativeResize="0"/>
          <p:nvPr/>
        </p:nvPicPr>
        <p:blipFill rotWithShape="1">
          <a:blip r:embed="rId2">
            <a:alphaModFix/>
          </a:blip>
          <a:srcRect l="24636" t="18102" b="37958"/>
          <a:stretch/>
        </p:blipFill>
        <p:spPr>
          <a:xfrm flipH="1">
            <a:off x="7322070" y="2007"/>
            <a:ext cx="1837696" cy="1825464"/>
          </a:xfrm>
          <a:prstGeom prst="rect">
            <a:avLst/>
          </a:prstGeom>
          <a:noFill/>
          <a:ln>
            <a:noFill/>
          </a:ln>
        </p:spPr>
      </p:pic>
      <p:pic>
        <p:nvPicPr>
          <p:cNvPr id="398" name="Google Shape;398;p43"/>
          <p:cNvPicPr preferRelativeResize="0"/>
          <p:nvPr/>
        </p:nvPicPr>
        <p:blipFill rotWithShape="1">
          <a:blip r:embed="rId2">
            <a:alphaModFix/>
          </a:blip>
          <a:srcRect l="24635" t="69942" r="23158"/>
          <a:stretch/>
        </p:blipFill>
        <p:spPr>
          <a:xfrm rot="-2330804" flipH="1">
            <a:off x="197284" y="3629280"/>
            <a:ext cx="1507599" cy="1478890"/>
          </a:xfrm>
          <a:prstGeom prst="rect">
            <a:avLst/>
          </a:prstGeom>
          <a:noFill/>
          <a:ln>
            <a:noFill/>
          </a:ln>
        </p:spPr>
      </p:pic>
      <p:pic>
        <p:nvPicPr>
          <p:cNvPr id="399" name="Google Shape;399;p43"/>
          <p:cNvPicPr preferRelativeResize="0"/>
          <p:nvPr/>
        </p:nvPicPr>
        <p:blipFill>
          <a:blip r:embed="rId3">
            <a:alphaModFix/>
          </a:blip>
          <a:stretch>
            <a:fillRect/>
          </a:stretch>
        </p:blipFill>
        <p:spPr>
          <a:xfrm rot="-2930985" flipH="1">
            <a:off x="-485408" y="3739926"/>
            <a:ext cx="2903292" cy="1416744"/>
          </a:xfrm>
          <a:prstGeom prst="rect">
            <a:avLst/>
          </a:prstGeom>
          <a:noFill/>
          <a:ln>
            <a:noFill/>
          </a:ln>
        </p:spPr>
      </p:pic>
      <p:pic>
        <p:nvPicPr>
          <p:cNvPr id="400" name="Google Shape;400;p43"/>
          <p:cNvPicPr preferRelativeResize="0"/>
          <p:nvPr/>
        </p:nvPicPr>
        <p:blipFill>
          <a:blip r:embed="rId4">
            <a:alphaModFix/>
          </a:blip>
          <a:stretch>
            <a:fillRect/>
          </a:stretch>
        </p:blipFill>
        <p:spPr>
          <a:xfrm rot="8257934">
            <a:off x="7242026" y="222328"/>
            <a:ext cx="2042741" cy="2221722"/>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5"/>
        <p:cNvGrpSpPr/>
        <p:nvPr/>
      </p:nvGrpSpPr>
      <p:grpSpPr>
        <a:xfrm>
          <a:off x="0" y="0"/>
          <a:ext cx="0" cy="0"/>
          <a:chOff x="0" y="0"/>
          <a:chExt cx="0" cy="0"/>
        </a:xfrm>
      </p:grpSpPr>
      <p:sp>
        <p:nvSpPr>
          <p:cNvPr id="46" name="Google Shape;46;p6"/>
          <p:cNvSpPr txBox="1">
            <a:spLocks noGrp="1"/>
          </p:cNvSpPr>
          <p:nvPr>
            <p:ph type="title"/>
          </p:nvPr>
        </p:nvSpPr>
        <p:spPr>
          <a:xfrm>
            <a:off x="717425" y="322963"/>
            <a:ext cx="7709100" cy="468300"/>
          </a:xfrm>
          <a:prstGeom prst="rect">
            <a:avLst/>
          </a:prstGeom>
        </p:spPr>
        <p:txBody>
          <a:bodyPr spcFirstLastPara="1" wrap="square" lIns="91425" tIns="91425" rIns="91425" bIns="91425" anchor="t" anchorCtr="0">
            <a:noAutofit/>
          </a:bodyPr>
          <a:lstStyle>
            <a:lvl1pPr lvl="0" rtl="0">
              <a:spcBef>
                <a:spcPts val="0"/>
              </a:spcBef>
              <a:spcAft>
                <a:spcPts val="0"/>
              </a:spcAft>
              <a:buSzPts val="5000"/>
              <a:buNone/>
              <a:defRPr sz="5000">
                <a:solidFill>
                  <a:srgbClr val="000000"/>
                </a:solidFill>
              </a:defRPr>
            </a:lvl1pPr>
            <a:lvl2pPr lvl="1" rtl="0">
              <a:spcBef>
                <a:spcPts val="0"/>
              </a:spcBef>
              <a:spcAft>
                <a:spcPts val="0"/>
              </a:spcAft>
              <a:buSzPts val="5000"/>
              <a:buNone/>
              <a:defRPr sz="5000"/>
            </a:lvl2pPr>
            <a:lvl3pPr lvl="2" rtl="0">
              <a:spcBef>
                <a:spcPts val="0"/>
              </a:spcBef>
              <a:spcAft>
                <a:spcPts val="0"/>
              </a:spcAft>
              <a:buSzPts val="5000"/>
              <a:buNone/>
              <a:defRPr sz="5000"/>
            </a:lvl3pPr>
            <a:lvl4pPr lvl="3" rtl="0">
              <a:spcBef>
                <a:spcPts val="0"/>
              </a:spcBef>
              <a:spcAft>
                <a:spcPts val="0"/>
              </a:spcAft>
              <a:buSzPts val="5000"/>
              <a:buNone/>
              <a:defRPr sz="5000"/>
            </a:lvl4pPr>
            <a:lvl5pPr lvl="4" rtl="0">
              <a:spcBef>
                <a:spcPts val="0"/>
              </a:spcBef>
              <a:spcAft>
                <a:spcPts val="0"/>
              </a:spcAft>
              <a:buSzPts val="5000"/>
              <a:buNone/>
              <a:defRPr sz="5000"/>
            </a:lvl5pPr>
            <a:lvl6pPr lvl="5" rtl="0">
              <a:spcBef>
                <a:spcPts val="0"/>
              </a:spcBef>
              <a:spcAft>
                <a:spcPts val="0"/>
              </a:spcAft>
              <a:buSzPts val="5000"/>
              <a:buNone/>
              <a:defRPr sz="5000"/>
            </a:lvl6pPr>
            <a:lvl7pPr lvl="6" rtl="0">
              <a:spcBef>
                <a:spcPts val="0"/>
              </a:spcBef>
              <a:spcAft>
                <a:spcPts val="0"/>
              </a:spcAft>
              <a:buSzPts val="5000"/>
              <a:buNone/>
              <a:defRPr sz="5000"/>
            </a:lvl7pPr>
            <a:lvl8pPr lvl="7" rtl="0">
              <a:spcBef>
                <a:spcPts val="0"/>
              </a:spcBef>
              <a:spcAft>
                <a:spcPts val="0"/>
              </a:spcAft>
              <a:buSzPts val="5000"/>
              <a:buNone/>
              <a:defRPr sz="5000"/>
            </a:lvl8pPr>
            <a:lvl9pPr lvl="8" rtl="0">
              <a:spcBef>
                <a:spcPts val="0"/>
              </a:spcBef>
              <a:spcAft>
                <a:spcPts val="0"/>
              </a:spcAft>
              <a:buSzPts val="5000"/>
              <a:buNone/>
              <a:defRPr sz="5000"/>
            </a:lvl9pPr>
          </a:lstStyle>
          <a:p>
            <a:endParaRPr/>
          </a:p>
        </p:txBody>
      </p:sp>
      <p:pic>
        <p:nvPicPr>
          <p:cNvPr id="47" name="Google Shape;47;p6"/>
          <p:cNvPicPr preferRelativeResize="0"/>
          <p:nvPr/>
        </p:nvPicPr>
        <p:blipFill rotWithShape="1">
          <a:blip r:embed="rId2">
            <a:alphaModFix/>
          </a:blip>
          <a:srcRect l="55336" t="9526" r="4717"/>
          <a:stretch/>
        </p:blipFill>
        <p:spPr>
          <a:xfrm rot="-5400000" flipH="1">
            <a:off x="6455800" y="-703425"/>
            <a:ext cx="826376" cy="2217175"/>
          </a:xfrm>
          <a:prstGeom prst="rect">
            <a:avLst/>
          </a:prstGeom>
          <a:noFill/>
          <a:ln>
            <a:noFill/>
          </a:ln>
        </p:spPr>
      </p:pic>
      <p:pic>
        <p:nvPicPr>
          <p:cNvPr id="48" name="Google Shape;48;p6"/>
          <p:cNvPicPr preferRelativeResize="0"/>
          <p:nvPr/>
        </p:nvPicPr>
        <p:blipFill>
          <a:blip r:embed="rId3">
            <a:alphaModFix/>
          </a:blip>
          <a:stretch>
            <a:fillRect/>
          </a:stretch>
        </p:blipFill>
        <p:spPr>
          <a:xfrm rot="-813816">
            <a:off x="7120966" y="-24000"/>
            <a:ext cx="2210665" cy="1078803"/>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9"/>
        <p:cNvGrpSpPr/>
        <p:nvPr/>
      </p:nvGrpSpPr>
      <p:grpSpPr>
        <a:xfrm>
          <a:off x="0" y="0"/>
          <a:ext cx="0" cy="0"/>
          <a:chOff x="0" y="0"/>
          <a:chExt cx="0" cy="0"/>
        </a:xfrm>
      </p:grpSpPr>
      <p:sp>
        <p:nvSpPr>
          <p:cNvPr id="50" name="Google Shape;50;p7"/>
          <p:cNvSpPr txBox="1">
            <a:spLocks noGrp="1"/>
          </p:cNvSpPr>
          <p:nvPr>
            <p:ph type="subTitle" idx="1"/>
          </p:nvPr>
        </p:nvSpPr>
        <p:spPr>
          <a:xfrm>
            <a:off x="2187000" y="1671600"/>
            <a:ext cx="4770000" cy="24939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Clr>
                <a:schemeClr val="dk2"/>
              </a:buClr>
              <a:buSzPts val="1400"/>
              <a:buChar char="●"/>
              <a:defRPr sz="1400"/>
            </a:lvl1pPr>
            <a:lvl2pPr lvl="1">
              <a:spcBef>
                <a:spcPts val="0"/>
              </a:spcBef>
              <a:spcAft>
                <a:spcPts val="0"/>
              </a:spcAft>
              <a:buClr>
                <a:srgbClr val="595959"/>
              </a:buClr>
              <a:buSzPts val="1400"/>
              <a:buFont typeface="Anaheim"/>
              <a:buChar char="○"/>
              <a:defRPr/>
            </a:lvl2pPr>
            <a:lvl3pPr lvl="2">
              <a:spcBef>
                <a:spcPts val="0"/>
              </a:spcBef>
              <a:spcAft>
                <a:spcPts val="0"/>
              </a:spcAft>
              <a:buClr>
                <a:srgbClr val="595959"/>
              </a:buClr>
              <a:buSzPts val="1400"/>
              <a:buFont typeface="Anaheim"/>
              <a:buChar char="■"/>
              <a:defRPr/>
            </a:lvl3pPr>
            <a:lvl4pPr lvl="3">
              <a:spcBef>
                <a:spcPts val="0"/>
              </a:spcBef>
              <a:spcAft>
                <a:spcPts val="0"/>
              </a:spcAft>
              <a:buClr>
                <a:srgbClr val="595959"/>
              </a:buClr>
              <a:buSzPts val="1400"/>
              <a:buFont typeface="Anaheim"/>
              <a:buChar char="●"/>
              <a:defRPr/>
            </a:lvl4pPr>
            <a:lvl5pPr lvl="4">
              <a:spcBef>
                <a:spcPts val="0"/>
              </a:spcBef>
              <a:spcAft>
                <a:spcPts val="0"/>
              </a:spcAft>
              <a:buClr>
                <a:srgbClr val="595959"/>
              </a:buClr>
              <a:buSzPts val="1400"/>
              <a:buFont typeface="Anaheim"/>
              <a:buChar char="○"/>
              <a:defRPr/>
            </a:lvl5pPr>
            <a:lvl6pPr lvl="5">
              <a:spcBef>
                <a:spcPts val="0"/>
              </a:spcBef>
              <a:spcAft>
                <a:spcPts val="0"/>
              </a:spcAft>
              <a:buClr>
                <a:srgbClr val="595959"/>
              </a:buClr>
              <a:buSzPts val="1400"/>
              <a:buFont typeface="Anaheim"/>
              <a:buChar char="■"/>
              <a:defRPr/>
            </a:lvl6pPr>
            <a:lvl7pPr lvl="6">
              <a:spcBef>
                <a:spcPts val="0"/>
              </a:spcBef>
              <a:spcAft>
                <a:spcPts val="0"/>
              </a:spcAft>
              <a:buClr>
                <a:srgbClr val="595959"/>
              </a:buClr>
              <a:buSzPts val="1400"/>
              <a:buFont typeface="Anaheim"/>
              <a:buChar char="●"/>
              <a:defRPr/>
            </a:lvl7pPr>
            <a:lvl8pPr lvl="7">
              <a:spcBef>
                <a:spcPts val="0"/>
              </a:spcBef>
              <a:spcAft>
                <a:spcPts val="0"/>
              </a:spcAft>
              <a:buClr>
                <a:srgbClr val="595959"/>
              </a:buClr>
              <a:buSzPts val="1400"/>
              <a:buFont typeface="Anaheim"/>
              <a:buChar char="○"/>
              <a:defRPr/>
            </a:lvl8pPr>
            <a:lvl9pPr lvl="8">
              <a:spcBef>
                <a:spcPts val="0"/>
              </a:spcBef>
              <a:spcAft>
                <a:spcPts val="0"/>
              </a:spcAft>
              <a:buClr>
                <a:srgbClr val="595959"/>
              </a:buClr>
              <a:buSzPts val="1400"/>
              <a:buFont typeface="Anaheim"/>
              <a:buChar char="■"/>
              <a:defRPr/>
            </a:lvl9pPr>
          </a:lstStyle>
          <a:p>
            <a:endParaRPr/>
          </a:p>
        </p:txBody>
      </p:sp>
      <p:sp>
        <p:nvSpPr>
          <p:cNvPr id="51" name="Google Shape;51;p7"/>
          <p:cNvSpPr txBox="1">
            <a:spLocks noGrp="1"/>
          </p:cNvSpPr>
          <p:nvPr>
            <p:ph type="title"/>
          </p:nvPr>
        </p:nvSpPr>
        <p:spPr>
          <a:xfrm>
            <a:off x="717425" y="322963"/>
            <a:ext cx="7709100" cy="468300"/>
          </a:xfrm>
          <a:prstGeom prst="rect">
            <a:avLst/>
          </a:prstGeom>
        </p:spPr>
        <p:txBody>
          <a:bodyPr spcFirstLastPara="1" wrap="square" lIns="91425" tIns="91425" rIns="91425" bIns="91425" anchor="t" anchorCtr="0">
            <a:noAutofit/>
          </a:bodyPr>
          <a:lstStyle>
            <a:lvl1pPr lvl="0" rtl="0">
              <a:spcBef>
                <a:spcPts val="0"/>
              </a:spcBef>
              <a:spcAft>
                <a:spcPts val="0"/>
              </a:spcAft>
              <a:buSzPts val="5000"/>
              <a:buNone/>
              <a:defRPr sz="5000">
                <a:solidFill>
                  <a:srgbClr val="000000"/>
                </a:solidFill>
              </a:defRPr>
            </a:lvl1pPr>
            <a:lvl2pPr lvl="1" rtl="0">
              <a:spcBef>
                <a:spcPts val="0"/>
              </a:spcBef>
              <a:spcAft>
                <a:spcPts val="0"/>
              </a:spcAft>
              <a:buSzPts val="5000"/>
              <a:buNone/>
              <a:defRPr sz="5000"/>
            </a:lvl2pPr>
            <a:lvl3pPr lvl="2" rtl="0">
              <a:spcBef>
                <a:spcPts val="0"/>
              </a:spcBef>
              <a:spcAft>
                <a:spcPts val="0"/>
              </a:spcAft>
              <a:buSzPts val="5000"/>
              <a:buNone/>
              <a:defRPr sz="5000"/>
            </a:lvl3pPr>
            <a:lvl4pPr lvl="3" rtl="0">
              <a:spcBef>
                <a:spcPts val="0"/>
              </a:spcBef>
              <a:spcAft>
                <a:spcPts val="0"/>
              </a:spcAft>
              <a:buSzPts val="5000"/>
              <a:buNone/>
              <a:defRPr sz="5000"/>
            </a:lvl4pPr>
            <a:lvl5pPr lvl="4" rtl="0">
              <a:spcBef>
                <a:spcPts val="0"/>
              </a:spcBef>
              <a:spcAft>
                <a:spcPts val="0"/>
              </a:spcAft>
              <a:buSzPts val="5000"/>
              <a:buNone/>
              <a:defRPr sz="5000"/>
            </a:lvl5pPr>
            <a:lvl6pPr lvl="5" rtl="0">
              <a:spcBef>
                <a:spcPts val="0"/>
              </a:spcBef>
              <a:spcAft>
                <a:spcPts val="0"/>
              </a:spcAft>
              <a:buSzPts val="5000"/>
              <a:buNone/>
              <a:defRPr sz="5000"/>
            </a:lvl6pPr>
            <a:lvl7pPr lvl="6" rtl="0">
              <a:spcBef>
                <a:spcPts val="0"/>
              </a:spcBef>
              <a:spcAft>
                <a:spcPts val="0"/>
              </a:spcAft>
              <a:buSzPts val="5000"/>
              <a:buNone/>
              <a:defRPr sz="5000"/>
            </a:lvl7pPr>
            <a:lvl8pPr lvl="7" rtl="0">
              <a:spcBef>
                <a:spcPts val="0"/>
              </a:spcBef>
              <a:spcAft>
                <a:spcPts val="0"/>
              </a:spcAft>
              <a:buSzPts val="5000"/>
              <a:buNone/>
              <a:defRPr sz="5000"/>
            </a:lvl8pPr>
            <a:lvl9pPr lvl="8" rtl="0">
              <a:spcBef>
                <a:spcPts val="0"/>
              </a:spcBef>
              <a:spcAft>
                <a:spcPts val="0"/>
              </a:spcAft>
              <a:buSzPts val="5000"/>
              <a:buNone/>
              <a:defRPr sz="5000"/>
            </a:lvl9pPr>
          </a:lstStyle>
          <a:p>
            <a:endParaRPr/>
          </a:p>
        </p:txBody>
      </p:sp>
      <p:pic>
        <p:nvPicPr>
          <p:cNvPr id="52" name="Google Shape;52;p7"/>
          <p:cNvPicPr preferRelativeResize="0"/>
          <p:nvPr/>
        </p:nvPicPr>
        <p:blipFill rotWithShape="1">
          <a:blip r:embed="rId2">
            <a:alphaModFix/>
          </a:blip>
          <a:srcRect l="33937" t="44795" r="31934" b="-1427"/>
          <a:stretch/>
        </p:blipFill>
        <p:spPr>
          <a:xfrm rot="-10799955" flipH="1">
            <a:off x="8268660" y="650947"/>
            <a:ext cx="894148" cy="1931812"/>
          </a:xfrm>
          <a:prstGeom prst="rect">
            <a:avLst/>
          </a:prstGeom>
          <a:noFill/>
          <a:ln>
            <a:noFill/>
          </a:ln>
        </p:spPr>
      </p:pic>
      <p:pic>
        <p:nvPicPr>
          <p:cNvPr id="53" name="Google Shape;53;p7"/>
          <p:cNvPicPr preferRelativeResize="0"/>
          <p:nvPr/>
        </p:nvPicPr>
        <p:blipFill rotWithShape="1">
          <a:blip r:embed="rId2">
            <a:alphaModFix/>
          </a:blip>
          <a:srcRect l="27651" t="38309"/>
          <a:stretch/>
        </p:blipFill>
        <p:spPr>
          <a:xfrm rot="-2330217" flipH="1">
            <a:off x="614422" y="3245530"/>
            <a:ext cx="1509310" cy="1675514"/>
          </a:xfrm>
          <a:prstGeom prst="rect">
            <a:avLst/>
          </a:prstGeom>
          <a:noFill/>
          <a:ln>
            <a:noFill/>
          </a:ln>
        </p:spPr>
      </p:pic>
      <p:pic>
        <p:nvPicPr>
          <p:cNvPr id="54" name="Google Shape;54;p7"/>
          <p:cNvPicPr preferRelativeResize="0"/>
          <p:nvPr/>
        </p:nvPicPr>
        <p:blipFill rotWithShape="1">
          <a:blip r:embed="rId3">
            <a:alphaModFix/>
          </a:blip>
          <a:srcRect t="-864" r="77431" b="-874"/>
          <a:stretch/>
        </p:blipFill>
        <p:spPr>
          <a:xfrm rot="-5400000" flipH="1">
            <a:off x="6262336" y="3367659"/>
            <a:ext cx="562625" cy="3004698"/>
          </a:xfrm>
          <a:prstGeom prst="rect">
            <a:avLst/>
          </a:prstGeom>
          <a:noFill/>
          <a:ln>
            <a:noFill/>
          </a:ln>
        </p:spPr>
      </p:pic>
      <p:pic>
        <p:nvPicPr>
          <p:cNvPr id="55" name="Google Shape;55;p7"/>
          <p:cNvPicPr preferRelativeResize="0"/>
          <p:nvPr/>
        </p:nvPicPr>
        <p:blipFill>
          <a:blip r:embed="rId4">
            <a:alphaModFix/>
          </a:blip>
          <a:stretch>
            <a:fillRect/>
          </a:stretch>
        </p:blipFill>
        <p:spPr>
          <a:xfrm rot="-9908173">
            <a:off x="8188366" y="1507132"/>
            <a:ext cx="1625004" cy="1767415"/>
          </a:xfrm>
          <a:prstGeom prst="rect">
            <a:avLst/>
          </a:prstGeom>
          <a:noFill/>
          <a:ln>
            <a:noFill/>
          </a:ln>
        </p:spPr>
      </p:pic>
      <p:pic>
        <p:nvPicPr>
          <p:cNvPr id="56" name="Google Shape;56;p7"/>
          <p:cNvPicPr preferRelativeResize="0"/>
          <p:nvPr/>
        </p:nvPicPr>
        <p:blipFill>
          <a:blip r:embed="rId5">
            <a:alphaModFix/>
          </a:blip>
          <a:stretch>
            <a:fillRect/>
          </a:stretch>
        </p:blipFill>
        <p:spPr>
          <a:xfrm rot="-8742342" flipH="1">
            <a:off x="6328105" y="4372143"/>
            <a:ext cx="2198560" cy="1072889"/>
          </a:xfrm>
          <a:prstGeom prst="rect">
            <a:avLst/>
          </a:prstGeom>
          <a:noFill/>
          <a:ln>
            <a:noFill/>
          </a:ln>
        </p:spPr>
      </p:pic>
      <p:pic>
        <p:nvPicPr>
          <p:cNvPr id="57" name="Google Shape;57;p7"/>
          <p:cNvPicPr preferRelativeResize="0"/>
          <p:nvPr/>
        </p:nvPicPr>
        <p:blipFill>
          <a:blip r:embed="rId5">
            <a:alphaModFix/>
          </a:blip>
          <a:stretch>
            <a:fillRect/>
          </a:stretch>
        </p:blipFill>
        <p:spPr>
          <a:xfrm rot="-4104543" flipH="1">
            <a:off x="-410472" y="3768970"/>
            <a:ext cx="2151802" cy="1050073"/>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58"/>
        <p:cNvGrpSpPr/>
        <p:nvPr/>
      </p:nvGrpSpPr>
      <p:grpSpPr>
        <a:xfrm>
          <a:off x="0" y="0"/>
          <a:ext cx="0" cy="0"/>
          <a:chOff x="0" y="0"/>
          <a:chExt cx="0" cy="0"/>
        </a:xfrm>
      </p:grpSpPr>
      <p:sp>
        <p:nvSpPr>
          <p:cNvPr id="59" name="Google Shape;59;p8"/>
          <p:cNvSpPr txBox="1">
            <a:spLocks noGrp="1"/>
          </p:cNvSpPr>
          <p:nvPr>
            <p:ph type="title"/>
          </p:nvPr>
        </p:nvSpPr>
        <p:spPr>
          <a:xfrm>
            <a:off x="2409750" y="1417350"/>
            <a:ext cx="4324500" cy="2308800"/>
          </a:xfrm>
          <a:prstGeom prst="rect">
            <a:avLst/>
          </a:prstGeom>
        </p:spPr>
        <p:txBody>
          <a:bodyPr spcFirstLastPara="1" wrap="square" lIns="91425" tIns="91425" rIns="91425" bIns="91425" anchor="ctr" anchorCtr="0">
            <a:noAutofit/>
          </a:bodyPr>
          <a:lstStyle>
            <a:lvl1pPr lvl="0" algn="ctr">
              <a:lnSpc>
                <a:spcPct val="90000"/>
              </a:lnSpc>
              <a:spcBef>
                <a:spcPts val="0"/>
              </a:spcBef>
              <a:spcAft>
                <a:spcPts val="0"/>
              </a:spcAft>
              <a:buSzPts val="4800"/>
              <a:buNone/>
              <a:defRPr sz="96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pic>
        <p:nvPicPr>
          <p:cNvPr id="60" name="Google Shape;60;p8"/>
          <p:cNvPicPr preferRelativeResize="0"/>
          <p:nvPr/>
        </p:nvPicPr>
        <p:blipFill>
          <a:blip r:embed="rId2">
            <a:alphaModFix/>
          </a:blip>
          <a:stretch>
            <a:fillRect/>
          </a:stretch>
        </p:blipFill>
        <p:spPr>
          <a:xfrm flipH="1">
            <a:off x="1" y="2862250"/>
            <a:ext cx="2678430" cy="2308798"/>
          </a:xfrm>
          <a:prstGeom prst="rect">
            <a:avLst/>
          </a:prstGeom>
          <a:noFill/>
          <a:ln>
            <a:noFill/>
          </a:ln>
        </p:spPr>
      </p:pic>
      <p:pic>
        <p:nvPicPr>
          <p:cNvPr id="61" name="Google Shape;61;p8"/>
          <p:cNvPicPr preferRelativeResize="0"/>
          <p:nvPr/>
        </p:nvPicPr>
        <p:blipFill rotWithShape="1">
          <a:blip r:embed="rId3">
            <a:alphaModFix/>
          </a:blip>
          <a:srcRect l="62657" t="44797"/>
          <a:stretch/>
        </p:blipFill>
        <p:spPr>
          <a:xfrm rot="-5399959" flipH="1">
            <a:off x="879852" y="-458795"/>
            <a:ext cx="978375" cy="1883013"/>
          </a:xfrm>
          <a:prstGeom prst="rect">
            <a:avLst/>
          </a:prstGeom>
          <a:noFill/>
          <a:ln>
            <a:noFill/>
          </a:ln>
        </p:spPr>
      </p:pic>
      <p:pic>
        <p:nvPicPr>
          <p:cNvPr id="62" name="Google Shape;62;p8"/>
          <p:cNvPicPr preferRelativeResize="0"/>
          <p:nvPr/>
        </p:nvPicPr>
        <p:blipFill>
          <a:blip r:embed="rId4">
            <a:alphaModFix/>
          </a:blip>
          <a:stretch>
            <a:fillRect/>
          </a:stretch>
        </p:blipFill>
        <p:spPr>
          <a:xfrm rot="-5399991" flipH="1">
            <a:off x="1112512" y="-778447"/>
            <a:ext cx="1888574" cy="2054072"/>
          </a:xfrm>
          <a:prstGeom prst="rect">
            <a:avLst/>
          </a:prstGeom>
          <a:noFill/>
          <a:ln>
            <a:noFill/>
          </a:ln>
        </p:spPr>
      </p:pic>
      <p:pic>
        <p:nvPicPr>
          <p:cNvPr id="63" name="Google Shape;63;p8"/>
          <p:cNvPicPr preferRelativeResize="0"/>
          <p:nvPr/>
        </p:nvPicPr>
        <p:blipFill rotWithShape="1">
          <a:blip r:embed="rId3">
            <a:alphaModFix/>
          </a:blip>
          <a:srcRect l="991" t="77" r="47639" b="81395"/>
          <a:stretch/>
        </p:blipFill>
        <p:spPr>
          <a:xfrm rot="-5399970" flipH="1">
            <a:off x="7478224" y="3257061"/>
            <a:ext cx="2267051" cy="1064479"/>
          </a:xfrm>
          <a:prstGeom prst="rect">
            <a:avLst/>
          </a:prstGeom>
          <a:noFill/>
          <a:ln>
            <a:noFill/>
          </a:ln>
        </p:spPr>
      </p:pic>
      <p:pic>
        <p:nvPicPr>
          <p:cNvPr id="64" name="Google Shape;64;p8"/>
          <p:cNvPicPr preferRelativeResize="0"/>
          <p:nvPr/>
        </p:nvPicPr>
        <p:blipFill>
          <a:blip r:embed="rId5">
            <a:alphaModFix/>
          </a:blip>
          <a:stretch>
            <a:fillRect/>
          </a:stretch>
        </p:blipFill>
        <p:spPr>
          <a:xfrm rot="-8369449" flipH="1">
            <a:off x="7055694" y="3498821"/>
            <a:ext cx="2736611" cy="1335458"/>
          </a:xfrm>
          <a:prstGeom prst="rect">
            <a:avLst/>
          </a:prstGeom>
          <a:noFill/>
          <a:ln>
            <a:noFill/>
          </a:ln>
        </p:spPr>
      </p:pic>
      <p:pic>
        <p:nvPicPr>
          <p:cNvPr id="65" name="Google Shape;65;p8"/>
          <p:cNvPicPr preferRelativeResize="0"/>
          <p:nvPr/>
        </p:nvPicPr>
        <p:blipFill rotWithShape="1">
          <a:blip r:embed="rId3">
            <a:alphaModFix/>
          </a:blip>
          <a:srcRect l="31214" t="44797"/>
          <a:stretch/>
        </p:blipFill>
        <p:spPr>
          <a:xfrm rot="-5399959" flipH="1">
            <a:off x="6853765" y="503022"/>
            <a:ext cx="1649149" cy="1723105"/>
          </a:xfrm>
          <a:prstGeom prst="rect">
            <a:avLst/>
          </a:prstGeom>
          <a:noFill/>
          <a:ln>
            <a:noFill/>
          </a:ln>
        </p:spPr>
      </p:pic>
      <p:pic>
        <p:nvPicPr>
          <p:cNvPr id="66" name="Google Shape;66;p8"/>
          <p:cNvPicPr preferRelativeResize="0"/>
          <p:nvPr/>
        </p:nvPicPr>
        <p:blipFill>
          <a:blip r:embed="rId4">
            <a:alphaModFix/>
          </a:blip>
          <a:stretch>
            <a:fillRect/>
          </a:stretch>
        </p:blipFill>
        <p:spPr>
          <a:xfrm rot="-5400009">
            <a:off x="1625550" y="3972653"/>
            <a:ext cx="1888574" cy="2054072"/>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67"/>
        <p:cNvGrpSpPr/>
        <p:nvPr/>
      </p:nvGrpSpPr>
      <p:grpSpPr>
        <a:xfrm>
          <a:off x="0" y="0"/>
          <a:ext cx="0" cy="0"/>
          <a:chOff x="0" y="0"/>
          <a:chExt cx="0" cy="0"/>
        </a:xfrm>
      </p:grpSpPr>
      <p:sp>
        <p:nvSpPr>
          <p:cNvPr id="68" name="Google Shape;68;p9"/>
          <p:cNvSpPr txBox="1">
            <a:spLocks noGrp="1"/>
          </p:cNvSpPr>
          <p:nvPr>
            <p:ph type="title"/>
          </p:nvPr>
        </p:nvSpPr>
        <p:spPr>
          <a:xfrm>
            <a:off x="2197800" y="1332300"/>
            <a:ext cx="4748400" cy="926100"/>
          </a:xfrm>
          <a:prstGeom prst="rect">
            <a:avLst/>
          </a:prstGeom>
        </p:spPr>
        <p:txBody>
          <a:bodyPr spcFirstLastPara="1" wrap="square" lIns="91425" tIns="91425" rIns="91425" bIns="91425" anchor="t" anchorCtr="0">
            <a:noAutofit/>
          </a:bodyPr>
          <a:lstStyle>
            <a:lvl1pPr lvl="0" algn="ctr">
              <a:spcBef>
                <a:spcPts val="0"/>
              </a:spcBef>
              <a:spcAft>
                <a:spcPts val="0"/>
              </a:spcAft>
              <a:buSzPts val="4200"/>
              <a:buNone/>
              <a:defRPr sz="55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69" name="Google Shape;69;p9"/>
          <p:cNvSpPr txBox="1">
            <a:spLocks noGrp="1"/>
          </p:cNvSpPr>
          <p:nvPr>
            <p:ph type="subTitle" idx="1"/>
          </p:nvPr>
        </p:nvSpPr>
        <p:spPr>
          <a:xfrm>
            <a:off x="1877250" y="2726875"/>
            <a:ext cx="5389500" cy="13086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2100"/>
              <a:buNone/>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pic>
        <p:nvPicPr>
          <p:cNvPr id="70" name="Google Shape;70;p9"/>
          <p:cNvPicPr preferRelativeResize="0"/>
          <p:nvPr/>
        </p:nvPicPr>
        <p:blipFill rotWithShape="1">
          <a:blip r:embed="rId2">
            <a:alphaModFix/>
          </a:blip>
          <a:srcRect b="4333"/>
          <a:stretch/>
        </p:blipFill>
        <p:spPr>
          <a:xfrm>
            <a:off x="5559018" y="0"/>
            <a:ext cx="3607748" cy="3567852"/>
          </a:xfrm>
          <a:prstGeom prst="rect">
            <a:avLst/>
          </a:prstGeom>
          <a:noFill/>
          <a:ln>
            <a:noFill/>
          </a:ln>
        </p:spPr>
      </p:pic>
      <p:pic>
        <p:nvPicPr>
          <p:cNvPr id="71" name="Google Shape;71;p9"/>
          <p:cNvPicPr preferRelativeResize="0"/>
          <p:nvPr/>
        </p:nvPicPr>
        <p:blipFill rotWithShape="1">
          <a:blip r:embed="rId2">
            <a:alphaModFix/>
          </a:blip>
          <a:srcRect t="25709" b="12474"/>
          <a:stretch/>
        </p:blipFill>
        <p:spPr>
          <a:xfrm rot="10799995">
            <a:off x="2" y="2837803"/>
            <a:ext cx="3607748" cy="2305695"/>
          </a:xfrm>
          <a:prstGeom prst="rect">
            <a:avLst/>
          </a:prstGeom>
          <a:noFill/>
          <a:ln>
            <a:noFill/>
          </a:ln>
        </p:spPr>
      </p:pic>
      <p:pic>
        <p:nvPicPr>
          <p:cNvPr id="72" name="Google Shape;72;p9"/>
          <p:cNvPicPr preferRelativeResize="0"/>
          <p:nvPr/>
        </p:nvPicPr>
        <p:blipFill>
          <a:blip r:embed="rId3">
            <a:alphaModFix/>
          </a:blip>
          <a:stretch>
            <a:fillRect/>
          </a:stretch>
        </p:blipFill>
        <p:spPr>
          <a:xfrm rot="-5400065" flipH="1">
            <a:off x="-436526" y="3315221"/>
            <a:ext cx="2893400" cy="1411930"/>
          </a:xfrm>
          <a:prstGeom prst="rect">
            <a:avLst/>
          </a:prstGeom>
          <a:noFill/>
          <a:ln>
            <a:noFill/>
          </a:ln>
        </p:spPr>
      </p:pic>
      <p:pic>
        <p:nvPicPr>
          <p:cNvPr id="73" name="Google Shape;73;p9"/>
          <p:cNvPicPr preferRelativeResize="0"/>
          <p:nvPr/>
        </p:nvPicPr>
        <p:blipFill>
          <a:blip r:embed="rId4">
            <a:alphaModFix/>
          </a:blip>
          <a:stretch>
            <a:fillRect/>
          </a:stretch>
        </p:blipFill>
        <p:spPr>
          <a:xfrm rot="9193116">
            <a:off x="7052251" y="290515"/>
            <a:ext cx="2303771" cy="2505644"/>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74"/>
        <p:cNvGrpSpPr/>
        <p:nvPr/>
      </p:nvGrpSpPr>
      <p:grpSpPr>
        <a:xfrm>
          <a:off x="0" y="0"/>
          <a:ext cx="0" cy="0"/>
          <a:chOff x="0" y="0"/>
          <a:chExt cx="0" cy="0"/>
        </a:xfrm>
      </p:grpSpPr>
      <p:sp>
        <p:nvSpPr>
          <p:cNvPr id="75" name="Google Shape;75;p10"/>
          <p:cNvSpPr txBox="1">
            <a:spLocks noGrp="1"/>
          </p:cNvSpPr>
          <p:nvPr>
            <p:ph type="body" idx="1"/>
          </p:nvPr>
        </p:nvSpPr>
        <p:spPr>
          <a:xfrm>
            <a:off x="717425" y="3112975"/>
            <a:ext cx="4309500" cy="13167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sz="5000">
                <a:solidFill>
                  <a:srgbClr val="000000"/>
                </a:solidFill>
                <a:latin typeface="Just Another Hand"/>
                <a:ea typeface="Just Another Hand"/>
                <a:cs typeface="Just Another Hand"/>
                <a:sym typeface="Just Another Hand"/>
              </a:defRPr>
            </a:lvl1pPr>
          </a:lstStyle>
          <a:p>
            <a:endParaRPr/>
          </a:p>
        </p:txBody>
      </p:sp>
      <p:pic>
        <p:nvPicPr>
          <p:cNvPr id="76" name="Google Shape;76;p10"/>
          <p:cNvPicPr preferRelativeResize="0"/>
          <p:nvPr/>
        </p:nvPicPr>
        <p:blipFill rotWithShape="1">
          <a:blip r:embed="rId2">
            <a:alphaModFix/>
          </a:blip>
          <a:srcRect l="24636" t="18102" b="37958"/>
          <a:stretch/>
        </p:blipFill>
        <p:spPr>
          <a:xfrm>
            <a:off x="0" y="-12450"/>
            <a:ext cx="2271350" cy="2256251"/>
          </a:xfrm>
          <a:prstGeom prst="rect">
            <a:avLst/>
          </a:prstGeom>
          <a:noFill/>
          <a:ln>
            <a:noFill/>
          </a:ln>
        </p:spPr>
      </p:pic>
      <p:pic>
        <p:nvPicPr>
          <p:cNvPr id="77" name="Google Shape;77;p10"/>
          <p:cNvPicPr preferRelativeResize="0"/>
          <p:nvPr/>
        </p:nvPicPr>
        <p:blipFill rotWithShape="1">
          <a:blip r:embed="rId2">
            <a:alphaModFix/>
          </a:blip>
          <a:srcRect l="24635" t="69942" r="23158"/>
          <a:stretch/>
        </p:blipFill>
        <p:spPr>
          <a:xfrm rot="2330802">
            <a:off x="6866124" y="3206474"/>
            <a:ext cx="1775624" cy="1741811"/>
          </a:xfrm>
          <a:prstGeom prst="rect">
            <a:avLst/>
          </a:prstGeom>
          <a:noFill/>
          <a:ln>
            <a:noFill/>
          </a:ln>
        </p:spPr>
      </p:pic>
      <p:pic>
        <p:nvPicPr>
          <p:cNvPr id="78" name="Google Shape;78;p10"/>
          <p:cNvPicPr preferRelativeResize="0"/>
          <p:nvPr/>
        </p:nvPicPr>
        <p:blipFill>
          <a:blip r:embed="rId3">
            <a:alphaModFix/>
          </a:blip>
          <a:stretch>
            <a:fillRect/>
          </a:stretch>
        </p:blipFill>
        <p:spPr>
          <a:xfrm rot="2930982">
            <a:off x="6026365" y="3336791"/>
            <a:ext cx="3419446" cy="1668617"/>
          </a:xfrm>
          <a:prstGeom prst="rect">
            <a:avLst/>
          </a:prstGeom>
          <a:noFill/>
          <a:ln>
            <a:noFill/>
          </a:ln>
        </p:spPr>
      </p:pic>
      <p:pic>
        <p:nvPicPr>
          <p:cNvPr id="79" name="Google Shape;79;p10"/>
          <p:cNvPicPr preferRelativeResize="0"/>
          <p:nvPr/>
        </p:nvPicPr>
        <p:blipFill>
          <a:blip r:embed="rId4">
            <a:alphaModFix/>
          </a:blip>
          <a:stretch>
            <a:fillRect/>
          </a:stretch>
        </p:blipFill>
        <p:spPr>
          <a:xfrm rot="-8257922" flipH="1">
            <a:off x="-154504" y="259867"/>
            <a:ext cx="2524793" cy="2746012"/>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theme" Target="../theme/theme1.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accent3"/>
              </a:buClr>
              <a:buSzPts val="2800"/>
              <a:buFont typeface="Just Another Hand"/>
              <a:buNone/>
              <a:defRPr sz="2800">
                <a:solidFill>
                  <a:schemeClr val="accent3"/>
                </a:solidFill>
                <a:latin typeface="Just Another Hand"/>
                <a:ea typeface="Just Another Hand"/>
                <a:cs typeface="Just Another Hand"/>
                <a:sym typeface="Just Another Hand"/>
              </a:defRPr>
            </a:lvl1pPr>
            <a:lvl2pPr lvl="1">
              <a:spcBef>
                <a:spcPts val="0"/>
              </a:spcBef>
              <a:spcAft>
                <a:spcPts val="0"/>
              </a:spcAft>
              <a:buClr>
                <a:schemeClr val="accent3"/>
              </a:buClr>
              <a:buSzPts val="2800"/>
              <a:buFont typeface="Just Another Hand"/>
              <a:buNone/>
              <a:defRPr sz="2800">
                <a:solidFill>
                  <a:schemeClr val="accent3"/>
                </a:solidFill>
                <a:latin typeface="Just Another Hand"/>
                <a:ea typeface="Just Another Hand"/>
                <a:cs typeface="Just Another Hand"/>
                <a:sym typeface="Just Another Hand"/>
              </a:defRPr>
            </a:lvl2pPr>
            <a:lvl3pPr lvl="2">
              <a:spcBef>
                <a:spcPts val="0"/>
              </a:spcBef>
              <a:spcAft>
                <a:spcPts val="0"/>
              </a:spcAft>
              <a:buClr>
                <a:schemeClr val="accent3"/>
              </a:buClr>
              <a:buSzPts val="2800"/>
              <a:buFont typeface="Just Another Hand"/>
              <a:buNone/>
              <a:defRPr sz="2800">
                <a:solidFill>
                  <a:schemeClr val="accent3"/>
                </a:solidFill>
                <a:latin typeface="Just Another Hand"/>
                <a:ea typeface="Just Another Hand"/>
                <a:cs typeface="Just Another Hand"/>
                <a:sym typeface="Just Another Hand"/>
              </a:defRPr>
            </a:lvl3pPr>
            <a:lvl4pPr lvl="3">
              <a:spcBef>
                <a:spcPts val="0"/>
              </a:spcBef>
              <a:spcAft>
                <a:spcPts val="0"/>
              </a:spcAft>
              <a:buClr>
                <a:schemeClr val="accent3"/>
              </a:buClr>
              <a:buSzPts val="2800"/>
              <a:buFont typeface="Just Another Hand"/>
              <a:buNone/>
              <a:defRPr sz="2800">
                <a:solidFill>
                  <a:schemeClr val="accent3"/>
                </a:solidFill>
                <a:latin typeface="Just Another Hand"/>
                <a:ea typeface="Just Another Hand"/>
                <a:cs typeface="Just Another Hand"/>
                <a:sym typeface="Just Another Hand"/>
              </a:defRPr>
            </a:lvl4pPr>
            <a:lvl5pPr lvl="4">
              <a:spcBef>
                <a:spcPts val="0"/>
              </a:spcBef>
              <a:spcAft>
                <a:spcPts val="0"/>
              </a:spcAft>
              <a:buClr>
                <a:schemeClr val="accent3"/>
              </a:buClr>
              <a:buSzPts val="2800"/>
              <a:buFont typeface="Just Another Hand"/>
              <a:buNone/>
              <a:defRPr sz="2800">
                <a:solidFill>
                  <a:schemeClr val="accent3"/>
                </a:solidFill>
                <a:latin typeface="Just Another Hand"/>
                <a:ea typeface="Just Another Hand"/>
                <a:cs typeface="Just Another Hand"/>
                <a:sym typeface="Just Another Hand"/>
              </a:defRPr>
            </a:lvl5pPr>
            <a:lvl6pPr lvl="5">
              <a:spcBef>
                <a:spcPts val="0"/>
              </a:spcBef>
              <a:spcAft>
                <a:spcPts val="0"/>
              </a:spcAft>
              <a:buClr>
                <a:schemeClr val="accent3"/>
              </a:buClr>
              <a:buSzPts val="2800"/>
              <a:buFont typeface="Just Another Hand"/>
              <a:buNone/>
              <a:defRPr sz="2800">
                <a:solidFill>
                  <a:schemeClr val="accent3"/>
                </a:solidFill>
                <a:latin typeface="Just Another Hand"/>
                <a:ea typeface="Just Another Hand"/>
                <a:cs typeface="Just Another Hand"/>
                <a:sym typeface="Just Another Hand"/>
              </a:defRPr>
            </a:lvl6pPr>
            <a:lvl7pPr lvl="6">
              <a:spcBef>
                <a:spcPts val="0"/>
              </a:spcBef>
              <a:spcAft>
                <a:spcPts val="0"/>
              </a:spcAft>
              <a:buClr>
                <a:schemeClr val="accent3"/>
              </a:buClr>
              <a:buSzPts val="2800"/>
              <a:buFont typeface="Just Another Hand"/>
              <a:buNone/>
              <a:defRPr sz="2800">
                <a:solidFill>
                  <a:schemeClr val="accent3"/>
                </a:solidFill>
                <a:latin typeface="Just Another Hand"/>
                <a:ea typeface="Just Another Hand"/>
                <a:cs typeface="Just Another Hand"/>
                <a:sym typeface="Just Another Hand"/>
              </a:defRPr>
            </a:lvl7pPr>
            <a:lvl8pPr lvl="7">
              <a:spcBef>
                <a:spcPts val="0"/>
              </a:spcBef>
              <a:spcAft>
                <a:spcPts val="0"/>
              </a:spcAft>
              <a:buClr>
                <a:schemeClr val="accent3"/>
              </a:buClr>
              <a:buSzPts val="2800"/>
              <a:buFont typeface="Just Another Hand"/>
              <a:buNone/>
              <a:defRPr sz="2800">
                <a:solidFill>
                  <a:schemeClr val="accent3"/>
                </a:solidFill>
                <a:latin typeface="Just Another Hand"/>
                <a:ea typeface="Just Another Hand"/>
                <a:cs typeface="Just Another Hand"/>
                <a:sym typeface="Just Another Hand"/>
              </a:defRPr>
            </a:lvl8pPr>
            <a:lvl9pPr lvl="8">
              <a:spcBef>
                <a:spcPts val="0"/>
              </a:spcBef>
              <a:spcAft>
                <a:spcPts val="0"/>
              </a:spcAft>
              <a:buClr>
                <a:schemeClr val="accent3"/>
              </a:buClr>
              <a:buSzPts val="2800"/>
              <a:buFont typeface="Just Another Hand"/>
              <a:buNone/>
              <a:defRPr sz="2800">
                <a:solidFill>
                  <a:schemeClr val="accent3"/>
                </a:solidFill>
                <a:latin typeface="Just Another Hand"/>
                <a:ea typeface="Just Another Hand"/>
                <a:cs typeface="Just Another Hand"/>
                <a:sym typeface="Just Another Hand"/>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Be Vietnam"/>
              <a:buChar char="●"/>
              <a:defRPr sz="1800">
                <a:solidFill>
                  <a:schemeClr val="dk1"/>
                </a:solidFill>
                <a:latin typeface="Be Vietnam"/>
                <a:ea typeface="Be Vietnam"/>
                <a:cs typeface="Be Vietnam"/>
                <a:sym typeface="Be Vietnam"/>
              </a:defRPr>
            </a:lvl1pPr>
            <a:lvl2pPr marL="914400" lvl="1" indent="-317500">
              <a:lnSpc>
                <a:spcPct val="115000"/>
              </a:lnSpc>
              <a:spcBef>
                <a:spcPts val="0"/>
              </a:spcBef>
              <a:spcAft>
                <a:spcPts val="0"/>
              </a:spcAft>
              <a:buClr>
                <a:schemeClr val="dk1"/>
              </a:buClr>
              <a:buSzPts val="1400"/>
              <a:buFont typeface="Be Vietnam"/>
              <a:buChar char="○"/>
              <a:defRPr>
                <a:solidFill>
                  <a:schemeClr val="dk1"/>
                </a:solidFill>
                <a:latin typeface="Be Vietnam"/>
                <a:ea typeface="Be Vietnam"/>
                <a:cs typeface="Be Vietnam"/>
                <a:sym typeface="Be Vietnam"/>
              </a:defRPr>
            </a:lvl2pPr>
            <a:lvl3pPr marL="1371600" lvl="2" indent="-317500">
              <a:lnSpc>
                <a:spcPct val="115000"/>
              </a:lnSpc>
              <a:spcBef>
                <a:spcPts val="0"/>
              </a:spcBef>
              <a:spcAft>
                <a:spcPts val="0"/>
              </a:spcAft>
              <a:buClr>
                <a:schemeClr val="dk1"/>
              </a:buClr>
              <a:buSzPts val="1400"/>
              <a:buFont typeface="Be Vietnam"/>
              <a:buChar char="■"/>
              <a:defRPr>
                <a:solidFill>
                  <a:schemeClr val="dk1"/>
                </a:solidFill>
                <a:latin typeface="Be Vietnam"/>
                <a:ea typeface="Be Vietnam"/>
                <a:cs typeface="Be Vietnam"/>
                <a:sym typeface="Be Vietnam"/>
              </a:defRPr>
            </a:lvl3pPr>
            <a:lvl4pPr marL="1828800" lvl="3" indent="-317500">
              <a:lnSpc>
                <a:spcPct val="115000"/>
              </a:lnSpc>
              <a:spcBef>
                <a:spcPts val="0"/>
              </a:spcBef>
              <a:spcAft>
                <a:spcPts val="0"/>
              </a:spcAft>
              <a:buClr>
                <a:schemeClr val="dk1"/>
              </a:buClr>
              <a:buSzPts val="1400"/>
              <a:buFont typeface="Be Vietnam"/>
              <a:buChar char="●"/>
              <a:defRPr>
                <a:solidFill>
                  <a:schemeClr val="dk1"/>
                </a:solidFill>
                <a:latin typeface="Be Vietnam"/>
                <a:ea typeface="Be Vietnam"/>
                <a:cs typeface="Be Vietnam"/>
                <a:sym typeface="Be Vietnam"/>
              </a:defRPr>
            </a:lvl4pPr>
            <a:lvl5pPr marL="2286000" lvl="4" indent="-317500">
              <a:lnSpc>
                <a:spcPct val="115000"/>
              </a:lnSpc>
              <a:spcBef>
                <a:spcPts val="0"/>
              </a:spcBef>
              <a:spcAft>
                <a:spcPts val="0"/>
              </a:spcAft>
              <a:buClr>
                <a:schemeClr val="dk1"/>
              </a:buClr>
              <a:buSzPts val="1400"/>
              <a:buFont typeface="Be Vietnam"/>
              <a:buChar char="○"/>
              <a:defRPr>
                <a:solidFill>
                  <a:schemeClr val="dk1"/>
                </a:solidFill>
                <a:latin typeface="Be Vietnam"/>
                <a:ea typeface="Be Vietnam"/>
                <a:cs typeface="Be Vietnam"/>
                <a:sym typeface="Be Vietnam"/>
              </a:defRPr>
            </a:lvl5pPr>
            <a:lvl6pPr marL="2743200" lvl="5" indent="-317500">
              <a:lnSpc>
                <a:spcPct val="115000"/>
              </a:lnSpc>
              <a:spcBef>
                <a:spcPts val="0"/>
              </a:spcBef>
              <a:spcAft>
                <a:spcPts val="0"/>
              </a:spcAft>
              <a:buClr>
                <a:schemeClr val="dk1"/>
              </a:buClr>
              <a:buSzPts val="1400"/>
              <a:buFont typeface="Be Vietnam"/>
              <a:buChar char="■"/>
              <a:defRPr>
                <a:solidFill>
                  <a:schemeClr val="dk1"/>
                </a:solidFill>
                <a:latin typeface="Be Vietnam"/>
                <a:ea typeface="Be Vietnam"/>
                <a:cs typeface="Be Vietnam"/>
                <a:sym typeface="Be Vietnam"/>
              </a:defRPr>
            </a:lvl6pPr>
            <a:lvl7pPr marL="3200400" lvl="6" indent="-317500">
              <a:lnSpc>
                <a:spcPct val="115000"/>
              </a:lnSpc>
              <a:spcBef>
                <a:spcPts val="0"/>
              </a:spcBef>
              <a:spcAft>
                <a:spcPts val="0"/>
              </a:spcAft>
              <a:buClr>
                <a:schemeClr val="dk1"/>
              </a:buClr>
              <a:buSzPts val="1400"/>
              <a:buFont typeface="Be Vietnam"/>
              <a:buChar char="●"/>
              <a:defRPr>
                <a:solidFill>
                  <a:schemeClr val="dk1"/>
                </a:solidFill>
                <a:latin typeface="Be Vietnam"/>
                <a:ea typeface="Be Vietnam"/>
                <a:cs typeface="Be Vietnam"/>
                <a:sym typeface="Be Vietnam"/>
              </a:defRPr>
            </a:lvl7pPr>
            <a:lvl8pPr marL="3657600" lvl="7" indent="-317500">
              <a:lnSpc>
                <a:spcPct val="115000"/>
              </a:lnSpc>
              <a:spcBef>
                <a:spcPts val="0"/>
              </a:spcBef>
              <a:spcAft>
                <a:spcPts val="0"/>
              </a:spcAft>
              <a:buClr>
                <a:schemeClr val="dk1"/>
              </a:buClr>
              <a:buSzPts val="1400"/>
              <a:buFont typeface="Be Vietnam"/>
              <a:buChar char="○"/>
              <a:defRPr>
                <a:solidFill>
                  <a:schemeClr val="dk1"/>
                </a:solidFill>
                <a:latin typeface="Be Vietnam"/>
                <a:ea typeface="Be Vietnam"/>
                <a:cs typeface="Be Vietnam"/>
                <a:sym typeface="Be Vietnam"/>
              </a:defRPr>
            </a:lvl8pPr>
            <a:lvl9pPr marL="4114800" lvl="8" indent="-317500">
              <a:lnSpc>
                <a:spcPct val="115000"/>
              </a:lnSpc>
              <a:spcBef>
                <a:spcPts val="0"/>
              </a:spcBef>
              <a:spcAft>
                <a:spcPts val="0"/>
              </a:spcAft>
              <a:buClr>
                <a:schemeClr val="dk1"/>
              </a:buClr>
              <a:buSzPts val="1400"/>
              <a:buFont typeface="Be Vietnam"/>
              <a:buChar char="■"/>
              <a:defRPr>
                <a:solidFill>
                  <a:schemeClr val="dk1"/>
                </a:solidFill>
                <a:latin typeface="Be Vietnam"/>
                <a:ea typeface="Be Vietnam"/>
                <a:cs typeface="Be Vietnam"/>
                <a:sym typeface="Be Vietnam"/>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 id="2147483688" r:id="rId41"/>
    <p:sldLayoutId id="2147483689" r:id="rId4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6.jpg"/><Relationship Id="rId5" Type="http://schemas.openxmlformats.org/officeDocument/2006/relationships/image" Target="../media/image4.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hyperlink" Target="http://dontchangethislink.peardeckmagic.zone?eyJ0eXBlIjoiZnJlZVJlc3BvbnNlLXRleHQiLCJkcmFnZ2FibGVzIjpbeyJpZCI6ImRyYWdnYWJsZTAiLCJ0eXBlIjoiaWNvbiIsImljb24iOnsiaWQiOiJkZWZhdWx0LWNpcmNsZSJ9LCJjb2xvciI6IiNENTFEMjgifV0sImRyYWdnYWJsZVNpemUiOjEyLjU1LCJlbWJlZGRhYmxlVXJsIjoiaHR0cHM6Ly8iLCJhbnN3ZXJzIjpbXX0=pearId=magic-pear-shape-identifier" TargetMode="External"/><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hyperlink" Target="http://dontchangethislink.peardeckmagic.zone?eyJ0eXBlIjoiZ29vZ2xlLXNsaWRlcy1hZGRvbi1yZXNwb25zZS1mb290ZXIiLCJsYXN0RWRpdGVkQnkiOiIxMDc4OTMyODYzODA1OTA1MDI5ODkiLCJwcmVzZW50YXRpb25JZCI6IjFCRkdvLTZEcEI1Z3gwY09uWTY4S0lOYmFmVHpFYVNTYUx1MTdzU0MtN1VVIiwiY29udGVudElkIjoiY3VzdG9tLXJlc3BvbnNlLWZyZWVSZXNwb25zZS10ZXh0Iiwic2xpZGVJZCI6ImdmMjQ1OWVhNzQyXzBfMjIiLCJjb250ZW50SW5zdGFuY2VJZCI6IjFCRkdvLTZEcEI1Z3gwY09uWTY4S0lOYmFmVHpFYVNTYUx1MTdzU0MtN1VVLzZiZmUzMGRlLWQzZmEtNGVjNi1hMGVmLTQ4NTU5ZGU4NDU3OCJ9pearId=magic-pear-metadata-identifier" TargetMode="Externa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hyperlink" Target="http://dontchangethislink.peardeckmagic.zone?eyJ0eXBlIjoiZnJlZVJlc3BvbnNlLXRleHQiLCJkcmFnZ2FibGVzIjpbeyJpZCI6ImRyYWdnYWJsZTAiLCJ0eXBlIjoiaWNvbiIsImljb24iOnsiaWQiOiJkZWZhdWx0LWNpcmNsZSJ9LCJjb2xvciI6IiNENTFEMjgifV0sImRyYWdnYWJsZVNpemUiOjEyLjU1LCJlbWJlZGRhYmxlVXJsIjoiaHR0cHM6Ly8iLCJhbnN3ZXJzIjpbXX0=pearId=magic-pear-shape-identifier" TargetMode="External"/><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hyperlink" Target="http://dontchangethislink.peardeckmagic.zone?eyJ0eXBlIjoiZ29vZ2xlLXNsaWRlcy1hZGRvbi1yZXNwb25zZS1mb290ZXIiLCJsYXN0RWRpdGVkQnkiOiIxMDc4OTMyODYzODA1OTA1MDI5ODkiLCJwcmVzZW50YXRpb25JZCI6IjFCRkdvLTZEcEI1Z3gwY09uWTY4S0lOYmFmVHpFYVNTYUx1MTdzU0MtN1VVIiwiY29udGVudElkIjoiY3VzdG9tLXJlc3BvbnNlLWZyZWVSZXNwb25zZS10ZXh0Iiwic2xpZGVJZCI6ImdlZDEwMzcwZjYxXzBfNTQiLCJjb250ZW50SW5zdGFuY2VJZCI6IjFCRkdvLTZEcEI1Z3gwY09uWTY4S0lOYmFmVHpFYVNTYUx1MTdzU0MtN1VVLzFkNWQ3YTRkLTEwODItNDNjZi04ZDQ3LTc2YTcyNTNmODY4YyJ9pearId=magic-pear-metadata-identifier" TargetMode="Externa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hyperlink" Target="http://studentexperiencenetwork.org/wp-content/uploads/2015/09/What-We-Know-About-Growth-Mindset.pdf" TargetMode="External"/><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hyperlink" Target="https://www.gallup.com/education/257732/positive-relationships-student-engagement-hope-student-behavior.aspx" TargetMode="External"/><Relationship Id="rId4" Type="http://schemas.openxmlformats.org/officeDocument/2006/relationships/hyperlink" Target="https://eric.ed.gov/?id=EJ940862" TargetMode="Externa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hyperlink" Target="http://dontchangethislink.peardeckmagic.zone?eyJ0eXBlIjoiZHJhZ2dhYmxlIiwiZHJhZ2dhYmxlcyI6W3siaWQiOiJkcmFnZ2FibGUwIiwidHlwZSI6Imljb24iLCJpY29uIjp7ImlkIjoiZGVmYXVsdC1jaXJjbGUifSwiY29sb3IiOiIjRDUxRDI4In0seyJpZCI6ImRyYWdnYWJsZTEiLCJ0eXBlIjoiaWNvbiIsImljb24iOnsiaWQiOiJkZWZhdWx0LWNpcmNsZSJ9LCJjb2xvciI6IiNlZjlhMTQifSx7ImlkIjoiZHJhZ2dhYmxlMiIsInR5cGUiOiJpY29uIiwiaWNvbiI6eyJpZCI6ImRlZmF1bHQtY2lyY2xlIn0sImNvbG9yIjoiI0ZFRDAzMCJ9LHsiaWQiOiJkcmFnZ2FibGUzIiwidHlwZSI6Imljb24iLCJpY29uIjp7ImlkIjoibnVtYmVyLTEtY2lyY2xlIn0sImNvbG9yIjoiIzU4Qjc0RSJ9XSwiZHJhZ2dhYmxlU2l6ZSI6MTgsImVtYmVkZGFibGVVcmwiOiJodHRwczovLyIsImFuc3dlcnMiOltdfQ==pearId=magic-pear-shape-identifier" TargetMode="External"/><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hyperlink" Target="http://dontchangethislink.peardeckmagic.zone?eyJ0eXBlIjoiZ29vZ2xlLXNsaWRlcy1hZGRvbi1yZXNwb25zZS1mb290ZXIiLCJsYXN0RWRpdGVkQnkiOiIxMDc4OTMyODYzODA1OTA1MDI5ODkiLCJwcmVzZW50YXRpb25JZCI6IjFCRkdvLTZEcEI1Z3gwY09uWTY4S0lOYmFmVHpFYVNTYUx1MTdzU0MtN1VVIiwiY29udGVudElkIjoiY3VzdG9tLXJlc3BvbnNlLWRyYWdnYWJsZSIsInNsaWRlSWQiOiJnZWY1MTFjOGYwZV8yXzExNiIsImNvbnRlbnRJbnN0YW5jZUlkIjoiMUJGR28tNkRwQjVneDBjT25ZNjhLSU5iYWZUekVhU1NhTHUxN3NTQy03VVUvOTFjMTI4ZDUtZjdlMS00NGQwLWFkMjYtOTliM2FlZTYzMmUxIn0=pearId=magic-pear-metadata-identifier" TargetMode="Externa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5.jp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4.jpg"/><Relationship Id="rId5" Type="http://schemas.openxmlformats.org/officeDocument/2006/relationships/image" Target="../media/image13.jpg"/><Relationship Id="rId4" Type="http://schemas.openxmlformats.org/officeDocument/2006/relationships/image" Target="../media/image12.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2F2F2">
            <a:alpha val="0"/>
          </a:srgbClr>
        </a:solidFill>
        <a:effectLst/>
      </p:bgPr>
    </p:bg>
    <p:spTree>
      <p:nvGrpSpPr>
        <p:cNvPr id="1" name="Shape 404"/>
        <p:cNvGrpSpPr/>
        <p:nvPr/>
      </p:nvGrpSpPr>
      <p:grpSpPr>
        <a:xfrm>
          <a:off x="0" y="0"/>
          <a:ext cx="0" cy="0"/>
          <a:chOff x="0" y="0"/>
          <a:chExt cx="0" cy="0"/>
        </a:xfrm>
      </p:grpSpPr>
      <p:sp>
        <p:nvSpPr>
          <p:cNvPr id="405" name="Google Shape;405;p44"/>
          <p:cNvSpPr txBox="1">
            <a:spLocks noGrp="1"/>
          </p:cNvSpPr>
          <p:nvPr>
            <p:ph type="ctrTitle"/>
          </p:nvPr>
        </p:nvSpPr>
        <p:spPr>
          <a:xfrm>
            <a:off x="599375" y="1348975"/>
            <a:ext cx="5316300" cy="191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6000">
                <a:solidFill>
                  <a:schemeClr val="dk1"/>
                </a:solidFill>
                <a:latin typeface="Just Another Hand"/>
                <a:ea typeface="Just Another Hand"/>
                <a:cs typeface="Just Another Hand"/>
                <a:sym typeface="Just Another Hand"/>
              </a:rPr>
              <a:t>BUILDING  </a:t>
            </a:r>
            <a:endParaRPr sz="6000">
              <a:solidFill>
                <a:schemeClr val="dk1"/>
              </a:solidFill>
              <a:latin typeface="Just Another Hand"/>
              <a:ea typeface="Just Another Hand"/>
              <a:cs typeface="Just Another Hand"/>
              <a:sym typeface="Just Another Hand"/>
            </a:endParaRPr>
          </a:p>
          <a:p>
            <a:pPr marL="0" lvl="0" indent="0" algn="l" rtl="0">
              <a:spcBef>
                <a:spcPts val="0"/>
              </a:spcBef>
              <a:spcAft>
                <a:spcPts val="0"/>
              </a:spcAft>
              <a:buNone/>
            </a:pPr>
            <a:r>
              <a:rPr lang="en" sz="5600" b="1">
                <a:solidFill>
                  <a:schemeClr val="dk1"/>
                </a:solidFill>
                <a:latin typeface="Antonio"/>
                <a:ea typeface="Antonio"/>
                <a:cs typeface="Antonio"/>
                <a:sym typeface="Antonio"/>
              </a:rPr>
              <a:t> </a:t>
            </a:r>
            <a:r>
              <a:rPr lang="en" sz="7400">
                <a:solidFill>
                  <a:schemeClr val="accent3"/>
                </a:solidFill>
                <a:latin typeface="Just Another Hand"/>
                <a:ea typeface="Just Another Hand"/>
                <a:cs typeface="Just Another Hand"/>
                <a:sym typeface="Just Another Hand"/>
              </a:rPr>
              <a:t>Learning Community</a:t>
            </a:r>
            <a:endParaRPr/>
          </a:p>
        </p:txBody>
      </p:sp>
      <p:grpSp>
        <p:nvGrpSpPr>
          <p:cNvPr id="406" name="Google Shape;406;p44"/>
          <p:cNvGrpSpPr/>
          <p:nvPr/>
        </p:nvGrpSpPr>
        <p:grpSpPr>
          <a:xfrm rot="-622013">
            <a:off x="682360" y="2857061"/>
            <a:ext cx="3514212" cy="618355"/>
            <a:chOff x="3191625" y="1122075"/>
            <a:chExt cx="123450" cy="65900"/>
          </a:xfrm>
        </p:grpSpPr>
        <p:sp>
          <p:nvSpPr>
            <p:cNvPr id="407" name="Google Shape;407;p44"/>
            <p:cNvSpPr/>
            <p:nvPr/>
          </p:nvSpPr>
          <p:spPr>
            <a:xfrm>
              <a:off x="3191625" y="1122075"/>
              <a:ext cx="111122" cy="58400"/>
            </a:xfrm>
            <a:custGeom>
              <a:avLst/>
              <a:gdLst/>
              <a:ahLst/>
              <a:cxnLst/>
              <a:rect l="l" t="t" r="r" b="b"/>
              <a:pathLst>
                <a:path w="4204" h="2336" extrusionOk="0">
                  <a:moveTo>
                    <a:pt x="267" y="1"/>
                  </a:moveTo>
                  <a:cubicBezTo>
                    <a:pt x="0" y="134"/>
                    <a:pt x="34" y="301"/>
                    <a:pt x="200" y="401"/>
                  </a:cubicBezTo>
                  <a:cubicBezTo>
                    <a:pt x="467" y="601"/>
                    <a:pt x="767" y="768"/>
                    <a:pt x="1068" y="935"/>
                  </a:cubicBezTo>
                  <a:cubicBezTo>
                    <a:pt x="1501" y="1101"/>
                    <a:pt x="1935" y="1302"/>
                    <a:pt x="2335" y="1535"/>
                  </a:cubicBezTo>
                  <a:cubicBezTo>
                    <a:pt x="2869" y="1835"/>
                    <a:pt x="3403" y="2069"/>
                    <a:pt x="3970" y="2302"/>
                  </a:cubicBezTo>
                  <a:cubicBezTo>
                    <a:pt x="4036" y="2336"/>
                    <a:pt x="4136" y="2336"/>
                    <a:pt x="4203" y="2336"/>
                  </a:cubicBezTo>
                  <a:cubicBezTo>
                    <a:pt x="2936" y="1435"/>
                    <a:pt x="1435" y="968"/>
                    <a:pt x="2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44"/>
            <p:cNvSpPr/>
            <p:nvPr/>
          </p:nvSpPr>
          <p:spPr>
            <a:xfrm>
              <a:off x="3305875" y="1182950"/>
              <a:ext cx="9200" cy="5025"/>
            </a:xfrm>
            <a:custGeom>
              <a:avLst/>
              <a:gdLst/>
              <a:ahLst/>
              <a:cxnLst/>
              <a:rect l="l" t="t" r="r" b="b"/>
              <a:pathLst>
                <a:path w="368" h="201" extrusionOk="0">
                  <a:moveTo>
                    <a:pt x="33" y="1"/>
                  </a:moveTo>
                  <a:lnTo>
                    <a:pt x="0" y="101"/>
                  </a:lnTo>
                  <a:lnTo>
                    <a:pt x="334" y="201"/>
                  </a:lnTo>
                  <a:lnTo>
                    <a:pt x="367" y="134"/>
                  </a:lnTo>
                  <a:lnTo>
                    <a:pt x="33"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2F2F2">
            <a:alpha val="0"/>
          </a:srgbClr>
        </a:solidFill>
        <a:effectLst/>
      </p:bgPr>
    </p:bg>
    <p:spTree>
      <p:nvGrpSpPr>
        <p:cNvPr id="1" name="Shape 536"/>
        <p:cNvGrpSpPr/>
        <p:nvPr/>
      </p:nvGrpSpPr>
      <p:grpSpPr>
        <a:xfrm>
          <a:off x="0" y="0"/>
          <a:ext cx="0" cy="0"/>
          <a:chOff x="0" y="0"/>
          <a:chExt cx="0" cy="0"/>
        </a:xfrm>
      </p:grpSpPr>
      <p:grpSp>
        <p:nvGrpSpPr>
          <p:cNvPr id="537" name="Google Shape;537;p53"/>
          <p:cNvGrpSpPr/>
          <p:nvPr/>
        </p:nvGrpSpPr>
        <p:grpSpPr>
          <a:xfrm rot="-622013">
            <a:off x="503985" y="938711"/>
            <a:ext cx="3514212" cy="618355"/>
            <a:chOff x="3191625" y="1122075"/>
            <a:chExt cx="123450" cy="65900"/>
          </a:xfrm>
        </p:grpSpPr>
        <p:sp>
          <p:nvSpPr>
            <p:cNvPr id="538" name="Google Shape;538;p53"/>
            <p:cNvSpPr/>
            <p:nvPr/>
          </p:nvSpPr>
          <p:spPr>
            <a:xfrm>
              <a:off x="3191625" y="1122075"/>
              <a:ext cx="111122" cy="58400"/>
            </a:xfrm>
            <a:custGeom>
              <a:avLst/>
              <a:gdLst/>
              <a:ahLst/>
              <a:cxnLst/>
              <a:rect l="l" t="t" r="r" b="b"/>
              <a:pathLst>
                <a:path w="4204" h="2336" extrusionOk="0">
                  <a:moveTo>
                    <a:pt x="267" y="1"/>
                  </a:moveTo>
                  <a:cubicBezTo>
                    <a:pt x="0" y="134"/>
                    <a:pt x="34" y="301"/>
                    <a:pt x="200" y="401"/>
                  </a:cubicBezTo>
                  <a:cubicBezTo>
                    <a:pt x="467" y="601"/>
                    <a:pt x="767" y="768"/>
                    <a:pt x="1068" y="935"/>
                  </a:cubicBezTo>
                  <a:cubicBezTo>
                    <a:pt x="1501" y="1101"/>
                    <a:pt x="1935" y="1302"/>
                    <a:pt x="2335" y="1535"/>
                  </a:cubicBezTo>
                  <a:cubicBezTo>
                    <a:pt x="2869" y="1835"/>
                    <a:pt x="3403" y="2069"/>
                    <a:pt x="3970" y="2302"/>
                  </a:cubicBezTo>
                  <a:cubicBezTo>
                    <a:pt x="4036" y="2336"/>
                    <a:pt x="4136" y="2336"/>
                    <a:pt x="4203" y="2336"/>
                  </a:cubicBezTo>
                  <a:cubicBezTo>
                    <a:pt x="2936" y="1435"/>
                    <a:pt x="1435" y="968"/>
                    <a:pt x="2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53"/>
            <p:cNvSpPr/>
            <p:nvPr/>
          </p:nvSpPr>
          <p:spPr>
            <a:xfrm>
              <a:off x="3305875" y="1182950"/>
              <a:ext cx="9200" cy="5025"/>
            </a:xfrm>
            <a:custGeom>
              <a:avLst/>
              <a:gdLst/>
              <a:ahLst/>
              <a:cxnLst/>
              <a:rect l="l" t="t" r="r" b="b"/>
              <a:pathLst>
                <a:path w="368" h="201" extrusionOk="0">
                  <a:moveTo>
                    <a:pt x="33" y="1"/>
                  </a:moveTo>
                  <a:lnTo>
                    <a:pt x="0" y="101"/>
                  </a:lnTo>
                  <a:lnTo>
                    <a:pt x="334" y="201"/>
                  </a:lnTo>
                  <a:lnTo>
                    <a:pt x="367" y="134"/>
                  </a:lnTo>
                  <a:lnTo>
                    <a:pt x="33"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41" name="Google Shape;541;p53"/>
          <p:cNvSpPr txBox="1">
            <a:spLocks noGrp="1"/>
          </p:cNvSpPr>
          <p:nvPr>
            <p:ph type="title" idx="4294967295"/>
          </p:nvPr>
        </p:nvSpPr>
        <p:spPr>
          <a:xfrm>
            <a:off x="480400" y="239988"/>
            <a:ext cx="7709100" cy="468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accent4"/>
              </a:buClr>
              <a:buSzPts val="1100"/>
              <a:buFont typeface="Arial"/>
              <a:buNone/>
            </a:pPr>
            <a:r>
              <a:rPr lang="en" sz="5000"/>
              <a:t>EMPATHETIC &amp; STRONG</a:t>
            </a:r>
            <a:endParaRPr sz="5000"/>
          </a:p>
        </p:txBody>
      </p:sp>
      <p:pic>
        <p:nvPicPr>
          <p:cNvPr id="542" name="Google Shape;542;p53"/>
          <p:cNvPicPr preferRelativeResize="0"/>
          <p:nvPr/>
        </p:nvPicPr>
        <p:blipFill rotWithShape="1">
          <a:blip r:embed="rId5">
            <a:alphaModFix/>
          </a:blip>
          <a:srcRect l="198" t="-864" r="54801" b="64550"/>
          <a:stretch/>
        </p:blipFill>
        <p:spPr>
          <a:xfrm rot="3590611" flipH="1">
            <a:off x="7581891" y="2917633"/>
            <a:ext cx="1510866" cy="1514835"/>
          </a:xfrm>
          <a:prstGeom prst="rect">
            <a:avLst/>
          </a:prstGeom>
          <a:noFill/>
          <a:ln>
            <a:noFill/>
          </a:ln>
        </p:spPr>
      </p:pic>
      <p:pic>
        <p:nvPicPr>
          <p:cNvPr id="2" name="Brené Brown on Empathy">
            <a:hlinkClick r:id="" action="ppaction://media"/>
            <a:extLst>
              <a:ext uri="{FF2B5EF4-FFF2-40B4-BE49-F238E27FC236}">
                <a16:creationId xmlns:a16="http://schemas.microsoft.com/office/drawing/2014/main" id="{CC3C7E91-A634-4A46-AA8F-42442678793B}"/>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664043" y="1534296"/>
            <a:ext cx="5815914" cy="327145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301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46"/>
        <p:cNvGrpSpPr/>
        <p:nvPr/>
      </p:nvGrpSpPr>
      <p:grpSpPr>
        <a:xfrm>
          <a:off x="0" y="0"/>
          <a:ext cx="0" cy="0"/>
          <a:chOff x="0" y="0"/>
          <a:chExt cx="0" cy="0"/>
        </a:xfrm>
      </p:grpSpPr>
      <p:sp>
        <p:nvSpPr>
          <p:cNvPr id="547" name="Google Shape;547;p54"/>
          <p:cNvSpPr txBox="1">
            <a:spLocks noGrp="1"/>
          </p:cNvSpPr>
          <p:nvPr>
            <p:ph type="ctrTitle"/>
          </p:nvPr>
        </p:nvSpPr>
        <p:spPr>
          <a:xfrm>
            <a:off x="537125" y="237375"/>
            <a:ext cx="8201700" cy="191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Just Another Hand"/>
                <a:ea typeface="Just Another Hand"/>
                <a:cs typeface="Just Another Hand"/>
                <a:sym typeface="Just Another Hand"/>
              </a:rPr>
              <a:t>ASK YOURSELF...  </a:t>
            </a:r>
            <a:r>
              <a:rPr lang="en" sz="4000">
                <a:latin typeface="Just Another Hand"/>
                <a:ea typeface="Just Another Hand"/>
                <a:cs typeface="Just Another Hand"/>
                <a:sym typeface="Just Another Hand"/>
              </a:rPr>
              <a:t>Balancing Empathy &amp; Strength</a:t>
            </a:r>
            <a:endParaRPr>
              <a:latin typeface="Just Another Hand"/>
              <a:ea typeface="Just Another Hand"/>
              <a:cs typeface="Just Another Hand"/>
              <a:sym typeface="Just Another Hand"/>
            </a:endParaRPr>
          </a:p>
          <a:p>
            <a:pPr marL="0" lvl="0" indent="0" algn="r" rtl="0">
              <a:spcBef>
                <a:spcPts val="0"/>
              </a:spcBef>
              <a:spcAft>
                <a:spcPts val="0"/>
              </a:spcAft>
              <a:buNone/>
            </a:pPr>
            <a:endParaRPr sz="4000">
              <a:latin typeface="Just Another Hand"/>
              <a:ea typeface="Just Another Hand"/>
              <a:cs typeface="Just Another Hand"/>
              <a:sym typeface="Just Another Hand"/>
            </a:endParaRPr>
          </a:p>
        </p:txBody>
      </p:sp>
      <p:sp>
        <p:nvSpPr>
          <p:cNvPr id="548" name="Google Shape;548;p54"/>
          <p:cNvSpPr txBox="1"/>
          <p:nvPr/>
        </p:nvSpPr>
        <p:spPr>
          <a:xfrm>
            <a:off x="154425" y="1422175"/>
            <a:ext cx="8811000" cy="32748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endParaRPr sz="1100">
              <a:solidFill>
                <a:schemeClr val="accent3"/>
              </a:solidFill>
            </a:endParaRPr>
          </a:p>
          <a:p>
            <a:pPr marL="0" lvl="0" indent="0" algn="ctr" rtl="0">
              <a:lnSpc>
                <a:spcPct val="115000"/>
              </a:lnSpc>
              <a:spcBef>
                <a:spcPts val="0"/>
              </a:spcBef>
              <a:spcAft>
                <a:spcPts val="0"/>
              </a:spcAft>
              <a:buNone/>
            </a:pPr>
            <a:r>
              <a:rPr lang="en" sz="2200">
                <a:solidFill>
                  <a:schemeClr val="accent3"/>
                </a:solidFill>
                <a:latin typeface="Just Another Hand"/>
                <a:ea typeface="Just Another Hand"/>
                <a:cs typeface="Just Another Hand"/>
                <a:sym typeface="Just Another Hand"/>
              </a:rPr>
              <a:t>WHAT CHARACTERIZES THEM?</a:t>
            </a:r>
            <a:endParaRPr sz="2200">
              <a:solidFill>
                <a:schemeClr val="accent3"/>
              </a:solidFill>
              <a:latin typeface="Just Another Hand"/>
              <a:ea typeface="Just Another Hand"/>
              <a:cs typeface="Just Another Hand"/>
              <a:sym typeface="Just Another Hand"/>
            </a:endParaRPr>
          </a:p>
          <a:p>
            <a:pPr marL="0" lvl="0" indent="0" algn="ctr" rtl="0">
              <a:lnSpc>
                <a:spcPct val="115000"/>
              </a:lnSpc>
              <a:spcBef>
                <a:spcPts val="0"/>
              </a:spcBef>
              <a:spcAft>
                <a:spcPts val="0"/>
              </a:spcAft>
              <a:buNone/>
            </a:pPr>
            <a:r>
              <a:rPr lang="en" sz="2200">
                <a:solidFill>
                  <a:schemeClr val="accent3"/>
                </a:solidFill>
                <a:latin typeface="Just Another Hand"/>
                <a:ea typeface="Just Another Hand"/>
                <a:cs typeface="Just Another Hand"/>
                <a:sym typeface="Just Another Hand"/>
              </a:rPr>
              <a:t>WHAT DO THEY NEED TO MOVE FORWARD IN LEARNING?</a:t>
            </a:r>
            <a:endParaRPr sz="2200">
              <a:solidFill>
                <a:schemeClr val="accent3"/>
              </a:solidFill>
              <a:latin typeface="Just Another Hand"/>
              <a:ea typeface="Just Another Hand"/>
              <a:cs typeface="Just Another Hand"/>
              <a:sym typeface="Just Another Hand"/>
            </a:endParaRPr>
          </a:p>
          <a:p>
            <a:pPr marL="0" lvl="0" indent="0" algn="ctr" rtl="0">
              <a:lnSpc>
                <a:spcPct val="115000"/>
              </a:lnSpc>
              <a:spcBef>
                <a:spcPts val="0"/>
              </a:spcBef>
              <a:spcAft>
                <a:spcPts val="0"/>
              </a:spcAft>
              <a:buNone/>
            </a:pPr>
            <a:r>
              <a:rPr lang="en" sz="2200">
                <a:solidFill>
                  <a:schemeClr val="accent3"/>
                </a:solidFill>
                <a:latin typeface="Just Another Hand"/>
                <a:ea typeface="Just Another Hand"/>
                <a:cs typeface="Just Another Hand"/>
                <a:sym typeface="Just Another Hand"/>
              </a:rPr>
              <a:t>ASK QUESTION, HELP ME UNDERSTAND…...</a:t>
            </a:r>
            <a:endParaRPr sz="2200">
              <a:solidFill>
                <a:schemeClr val="accent3"/>
              </a:solidFill>
              <a:latin typeface="Just Another Hand"/>
              <a:ea typeface="Just Another Hand"/>
              <a:cs typeface="Just Another Hand"/>
              <a:sym typeface="Just Another Hand"/>
            </a:endParaRPr>
          </a:p>
          <a:p>
            <a:pPr marL="0" lvl="0" indent="0" algn="ctr" rtl="0">
              <a:lnSpc>
                <a:spcPct val="115000"/>
              </a:lnSpc>
              <a:spcBef>
                <a:spcPts val="0"/>
              </a:spcBef>
              <a:spcAft>
                <a:spcPts val="0"/>
              </a:spcAft>
              <a:buNone/>
            </a:pPr>
            <a:r>
              <a:rPr lang="en" sz="2200">
                <a:solidFill>
                  <a:schemeClr val="accent3"/>
                </a:solidFill>
                <a:latin typeface="Just Another Hand"/>
                <a:ea typeface="Just Another Hand"/>
                <a:cs typeface="Just Another Hand"/>
                <a:sym typeface="Just Another Hand"/>
              </a:rPr>
              <a:t>HOW INVOLVED WERE THEY IN THE ?????</a:t>
            </a:r>
            <a:endParaRPr sz="2200">
              <a:solidFill>
                <a:schemeClr val="accent3"/>
              </a:solidFill>
              <a:latin typeface="Just Another Hand"/>
              <a:ea typeface="Just Another Hand"/>
              <a:cs typeface="Just Another Hand"/>
              <a:sym typeface="Just Another Hand"/>
            </a:endParaRPr>
          </a:p>
          <a:p>
            <a:pPr marL="0" lvl="0" indent="0" algn="ctr" rtl="0">
              <a:lnSpc>
                <a:spcPct val="115000"/>
              </a:lnSpc>
              <a:spcBef>
                <a:spcPts val="0"/>
              </a:spcBef>
              <a:spcAft>
                <a:spcPts val="0"/>
              </a:spcAft>
              <a:buNone/>
            </a:pPr>
            <a:r>
              <a:rPr lang="en" sz="2200">
                <a:solidFill>
                  <a:schemeClr val="accent3"/>
                </a:solidFill>
                <a:latin typeface="Just Another Hand"/>
                <a:ea typeface="Just Another Hand"/>
                <a:cs typeface="Just Another Hand"/>
                <a:sym typeface="Just Another Hand"/>
              </a:rPr>
              <a:t>WHAT DO THEY NEED TO BE MOTIVATED TO MAKE A BETTER DECISION?</a:t>
            </a:r>
            <a:endParaRPr sz="2200">
              <a:solidFill>
                <a:schemeClr val="accent3"/>
              </a:solidFill>
              <a:latin typeface="Just Another Hand"/>
              <a:ea typeface="Just Another Hand"/>
              <a:cs typeface="Just Another Hand"/>
              <a:sym typeface="Just Another Hand"/>
            </a:endParaRPr>
          </a:p>
          <a:p>
            <a:pPr marL="0" lvl="0" indent="0" algn="ctr" rtl="0">
              <a:lnSpc>
                <a:spcPct val="115000"/>
              </a:lnSpc>
              <a:spcBef>
                <a:spcPts val="0"/>
              </a:spcBef>
              <a:spcAft>
                <a:spcPts val="0"/>
              </a:spcAft>
              <a:buNone/>
            </a:pPr>
            <a:r>
              <a:rPr lang="en" sz="2200">
                <a:solidFill>
                  <a:schemeClr val="accent3"/>
                </a:solidFill>
                <a:latin typeface="Just Another Hand"/>
                <a:ea typeface="Just Another Hand"/>
                <a:cs typeface="Just Another Hand"/>
                <a:sym typeface="Just Another Hand"/>
              </a:rPr>
              <a:t>HOW DO I EXPLAIN MY DECISION TO THE STUDENT?</a:t>
            </a:r>
            <a:endParaRPr sz="2200">
              <a:solidFill>
                <a:schemeClr val="accent3"/>
              </a:solidFill>
              <a:latin typeface="Just Another Hand"/>
              <a:ea typeface="Just Another Hand"/>
              <a:cs typeface="Just Another Hand"/>
              <a:sym typeface="Just Another Hand"/>
            </a:endParaRPr>
          </a:p>
          <a:p>
            <a:pPr marL="0" lvl="0" indent="0" algn="ctr" rtl="0">
              <a:lnSpc>
                <a:spcPct val="115000"/>
              </a:lnSpc>
              <a:spcBef>
                <a:spcPts val="0"/>
              </a:spcBef>
              <a:spcAft>
                <a:spcPts val="0"/>
              </a:spcAft>
              <a:buNone/>
            </a:pPr>
            <a:r>
              <a:rPr lang="en" sz="2200">
                <a:solidFill>
                  <a:schemeClr val="accent3"/>
                </a:solidFill>
                <a:latin typeface="Just Another Hand"/>
                <a:ea typeface="Just Another Hand"/>
                <a:cs typeface="Just Another Hand"/>
                <a:sym typeface="Just Another Hand"/>
              </a:rPr>
              <a:t>WHAT DOES IT LOOK LIKE TO CORRECT THE SITUATION  AND MOVE FORWARD?</a:t>
            </a:r>
            <a:endParaRPr sz="2200">
              <a:solidFill>
                <a:schemeClr val="accent3"/>
              </a:solidFill>
              <a:latin typeface="Just Another Hand"/>
              <a:ea typeface="Just Another Hand"/>
              <a:cs typeface="Just Another Hand"/>
              <a:sym typeface="Just Another Hand"/>
            </a:endParaRPr>
          </a:p>
          <a:p>
            <a:pPr marL="0" lvl="0" indent="0" algn="l" rtl="0">
              <a:lnSpc>
                <a:spcPct val="115000"/>
              </a:lnSpc>
              <a:spcBef>
                <a:spcPts val="0"/>
              </a:spcBef>
              <a:spcAft>
                <a:spcPts val="0"/>
              </a:spcAft>
              <a:buClr>
                <a:schemeClr val="dk1"/>
              </a:buClr>
              <a:buSzPts val="1100"/>
              <a:buFont typeface="Arial"/>
              <a:buNone/>
            </a:pPr>
            <a:endParaRPr sz="1100">
              <a:solidFill>
                <a:schemeClr val="accent3"/>
              </a:solidFill>
            </a:endParaRPr>
          </a:p>
        </p:txBody>
      </p:sp>
      <p:grpSp>
        <p:nvGrpSpPr>
          <p:cNvPr id="549" name="Google Shape;549;p54"/>
          <p:cNvGrpSpPr/>
          <p:nvPr/>
        </p:nvGrpSpPr>
        <p:grpSpPr>
          <a:xfrm rot="-622013">
            <a:off x="646710" y="885498"/>
            <a:ext cx="3514212" cy="618355"/>
            <a:chOff x="3191625" y="1122075"/>
            <a:chExt cx="123450" cy="65900"/>
          </a:xfrm>
        </p:grpSpPr>
        <p:sp>
          <p:nvSpPr>
            <p:cNvPr id="550" name="Google Shape;550;p54"/>
            <p:cNvSpPr/>
            <p:nvPr/>
          </p:nvSpPr>
          <p:spPr>
            <a:xfrm>
              <a:off x="3191625" y="1122075"/>
              <a:ext cx="111122" cy="58400"/>
            </a:xfrm>
            <a:custGeom>
              <a:avLst/>
              <a:gdLst/>
              <a:ahLst/>
              <a:cxnLst/>
              <a:rect l="l" t="t" r="r" b="b"/>
              <a:pathLst>
                <a:path w="4204" h="2336" extrusionOk="0">
                  <a:moveTo>
                    <a:pt x="267" y="1"/>
                  </a:moveTo>
                  <a:cubicBezTo>
                    <a:pt x="0" y="134"/>
                    <a:pt x="34" y="301"/>
                    <a:pt x="200" y="401"/>
                  </a:cubicBezTo>
                  <a:cubicBezTo>
                    <a:pt x="467" y="601"/>
                    <a:pt x="767" y="768"/>
                    <a:pt x="1068" y="935"/>
                  </a:cubicBezTo>
                  <a:cubicBezTo>
                    <a:pt x="1501" y="1101"/>
                    <a:pt x="1935" y="1302"/>
                    <a:pt x="2335" y="1535"/>
                  </a:cubicBezTo>
                  <a:cubicBezTo>
                    <a:pt x="2869" y="1835"/>
                    <a:pt x="3403" y="2069"/>
                    <a:pt x="3970" y="2302"/>
                  </a:cubicBezTo>
                  <a:cubicBezTo>
                    <a:pt x="4036" y="2336"/>
                    <a:pt x="4136" y="2336"/>
                    <a:pt x="4203" y="2336"/>
                  </a:cubicBezTo>
                  <a:cubicBezTo>
                    <a:pt x="2936" y="1435"/>
                    <a:pt x="1435" y="968"/>
                    <a:pt x="2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54"/>
            <p:cNvSpPr/>
            <p:nvPr/>
          </p:nvSpPr>
          <p:spPr>
            <a:xfrm>
              <a:off x="3305875" y="1182950"/>
              <a:ext cx="9200" cy="5025"/>
            </a:xfrm>
            <a:custGeom>
              <a:avLst/>
              <a:gdLst/>
              <a:ahLst/>
              <a:cxnLst/>
              <a:rect l="l" t="t" r="r" b="b"/>
              <a:pathLst>
                <a:path w="368" h="201" extrusionOk="0">
                  <a:moveTo>
                    <a:pt x="33" y="1"/>
                  </a:moveTo>
                  <a:lnTo>
                    <a:pt x="0" y="101"/>
                  </a:lnTo>
                  <a:lnTo>
                    <a:pt x="334" y="201"/>
                  </a:lnTo>
                  <a:lnTo>
                    <a:pt x="367" y="134"/>
                  </a:lnTo>
                  <a:lnTo>
                    <a:pt x="33"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552" name="Google Shape;552;p54">
            <a:hlinkClick r:id="rId3"/>
          </p:cNvPr>
          <p:cNvPicPr preferRelativeResize="0"/>
          <p:nvPr/>
        </p:nvPicPr>
        <p:blipFill>
          <a:blip r:embed="rId4">
            <a:alphaModFix/>
          </a:blip>
          <a:stretch>
            <a:fillRect/>
          </a:stretch>
        </p:blipFill>
        <p:spPr>
          <a:xfrm>
            <a:off x="0" y="4492613"/>
            <a:ext cx="9144000" cy="714375"/>
          </a:xfrm>
          <a:prstGeom prst="rect">
            <a:avLst/>
          </a:prstGeom>
          <a:noFill/>
          <a:ln>
            <a:noFill/>
          </a:ln>
        </p:spPr>
      </p:pic>
      <p:sp>
        <p:nvSpPr>
          <p:cNvPr id="553" name="Google Shape;553;p54">
            <a:hlinkClick r:id="rId5"/>
          </p:cNvPr>
          <p:cNvSpPr/>
          <p:nvPr/>
        </p:nvSpPr>
        <p:spPr>
          <a:xfrm>
            <a:off x="0" y="5207000"/>
            <a:ext cx="12600" cy="12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2F2F2">
            <a:alpha val="0"/>
          </a:srgbClr>
        </a:solidFill>
        <a:effectLst/>
      </p:bgPr>
    </p:bg>
    <p:spTree>
      <p:nvGrpSpPr>
        <p:cNvPr id="1" name="Shape 557"/>
        <p:cNvGrpSpPr/>
        <p:nvPr/>
      </p:nvGrpSpPr>
      <p:grpSpPr>
        <a:xfrm>
          <a:off x="0" y="0"/>
          <a:ext cx="0" cy="0"/>
          <a:chOff x="0" y="0"/>
          <a:chExt cx="0" cy="0"/>
        </a:xfrm>
      </p:grpSpPr>
      <p:grpSp>
        <p:nvGrpSpPr>
          <p:cNvPr id="558" name="Google Shape;558;p55"/>
          <p:cNvGrpSpPr/>
          <p:nvPr/>
        </p:nvGrpSpPr>
        <p:grpSpPr>
          <a:xfrm rot="-622013">
            <a:off x="4999410" y="2130348"/>
            <a:ext cx="3514212" cy="618355"/>
            <a:chOff x="3191625" y="1122075"/>
            <a:chExt cx="123450" cy="65900"/>
          </a:xfrm>
        </p:grpSpPr>
        <p:sp>
          <p:nvSpPr>
            <p:cNvPr id="559" name="Google Shape;559;p55"/>
            <p:cNvSpPr/>
            <p:nvPr/>
          </p:nvSpPr>
          <p:spPr>
            <a:xfrm>
              <a:off x="3191625" y="1122075"/>
              <a:ext cx="111122" cy="58400"/>
            </a:xfrm>
            <a:custGeom>
              <a:avLst/>
              <a:gdLst/>
              <a:ahLst/>
              <a:cxnLst/>
              <a:rect l="l" t="t" r="r" b="b"/>
              <a:pathLst>
                <a:path w="4204" h="2336" extrusionOk="0">
                  <a:moveTo>
                    <a:pt x="267" y="1"/>
                  </a:moveTo>
                  <a:cubicBezTo>
                    <a:pt x="0" y="134"/>
                    <a:pt x="34" y="301"/>
                    <a:pt x="200" y="401"/>
                  </a:cubicBezTo>
                  <a:cubicBezTo>
                    <a:pt x="467" y="601"/>
                    <a:pt x="767" y="768"/>
                    <a:pt x="1068" y="935"/>
                  </a:cubicBezTo>
                  <a:cubicBezTo>
                    <a:pt x="1501" y="1101"/>
                    <a:pt x="1935" y="1302"/>
                    <a:pt x="2335" y="1535"/>
                  </a:cubicBezTo>
                  <a:cubicBezTo>
                    <a:pt x="2869" y="1835"/>
                    <a:pt x="3403" y="2069"/>
                    <a:pt x="3970" y="2302"/>
                  </a:cubicBezTo>
                  <a:cubicBezTo>
                    <a:pt x="4036" y="2336"/>
                    <a:pt x="4136" y="2336"/>
                    <a:pt x="4203" y="2336"/>
                  </a:cubicBezTo>
                  <a:cubicBezTo>
                    <a:pt x="2936" y="1435"/>
                    <a:pt x="1435" y="968"/>
                    <a:pt x="2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55"/>
            <p:cNvSpPr/>
            <p:nvPr/>
          </p:nvSpPr>
          <p:spPr>
            <a:xfrm>
              <a:off x="3305875" y="1182950"/>
              <a:ext cx="9200" cy="5025"/>
            </a:xfrm>
            <a:custGeom>
              <a:avLst/>
              <a:gdLst/>
              <a:ahLst/>
              <a:cxnLst/>
              <a:rect l="l" t="t" r="r" b="b"/>
              <a:pathLst>
                <a:path w="368" h="201" extrusionOk="0">
                  <a:moveTo>
                    <a:pt x="33" y="1"/>
                  </a:moveTo>
                  <a:lnTo>
                    <a:pt x="0" y="101"/>
                  </a:lnTo>
                  <a:lnTo>
                    <a:pt x="334" y="201"/>
                  </a:lnTo>
                  <a:lnTo>
                    <a:pt x="367" y="134"/>
                  </a:lnTo>
                  <a:lnTo>
                    <a:pt x="33"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61" name="Google Shape;561;p55"/>
          <p:cNvSpPr txBox="1">
            <a:spLocks noGrp="1"/>
          </p:cNvSpPr>
          <p:nvPr>
            <p:ph type="title" idx="4294967295"/>
          </p:nvPr>
        </p:nvSpPr>
        <p:spPr>
          <a:xfrm>
            <a:off x="717425" y="322963"/>
            <a:ext cx="7709100" cy="468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5000"/>
              <a:t>CONFIDENT &amp; VULNERABLE </a:t>
            </a:r>
            <a:endParaRPr sz="5000"/>
          </a:p>
        </p:txBody>
      </p:sp>
      <p:sp>
        <p:nvSpPr>
          <p:cNvPr id="562" name="Google Shape;562;p55"/>
          <p:cNvSpPr txBox="1">
            <a:spLocks noGrp="1"/>
          </p:cNvSpPr>
          <p:nvPr>
            <p:ph type="title" idx="4294967295"/>
          </p:nvPr>
        </p:nvSpPr>
        <p:spPr>
          <a:xfrm>
            <a:off x="1016500" y="1668725"/>
            <a:ext cx="2478900" cy="645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100"/>
              <a:t>BEING VULNERABLE</a:t>
            </a:r>
            <a:endParaRPr sz="3100">
              <a:solidFill>
                <a:schemeClr val="accent3"/>
              </a:solidFill>
            </a:endParaRPr>
          </a:p>
        </p:txBody>
      </p:sp>
      <p:sp>
        <p:nvSpPr>
          <p:cNvPr id="563" name="Google Shape;563;p55"/>
          <p:cNvSpPr txBox="1"/>
          <p:nvPr/>
        </p:nvSpPr>
        <p:spPr>
          <a:xfrm>
            <a:off x="1016500" y="2663250"/>
            <a:ext cx="2478900" cy="1493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chemeClr val="dk1"/>
              </a:buClr>
              <a:buSzPts val="1100"/>
              <a:buFont typeface="Arial"/>
              <a:buNone/>
            </a:pPr>
            <a:r>
              <a:rPr lang="en" sz="1700">
                <a:solidFill>
                  <a:schemeClr val="dk1"/>
                </a:solidFill>
                <a:latin typeface="Be Vietnam"/>
                <a:ea typeface="Be Vietnam"/>
                <a:cs typeface="Be Vietnam"/>
                <a:sym typeface="Be Vietnam"/>
              </a:rPr>
              <a:t>Remember it’s not all about you.  Be quick, thoughtful and appropriate in sharing your vulnerabilities.</a:t>
            </a:r>
            <a:endParaRPr>
              <a:latin typeface="Be Vietnam"/>
              <a:ea typeface="Be Vietnam"/>
              <a:cs typeface="Be Vietnam"/>
              <a:sym typeface="Be Vietnam"/>
            </a:endParaRPr>
          </a:p>
        </p:txBody>
      </p:sp>
      <p:sp>
        <p:nvSpPr>
          <p:cNvPr id="564" name="Google Shape;564;p55"/>
          <p:cNvSpPr txBox="1">
            <a:spLocks noGrp="1"/>
          </p:cNvSpPr>
          <p:nvPr>
            <p:ph type="title" idx="4294967295"/>
          </p:nvPr>
        </p:nvSpPr>
        <p:spPr>
          <a:xfrm>
            <a:off x="4984875" y="1668725"/>
            <a:ext cx="3543300" cy="645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100"/>
              <a:t>EXPECTING VULNERABILITY</a:t>
            </a:r>
            <a:endParaRPr sz="3100">
              <a:solidFill>
                <a:schemeClr val="accent3"/>
              </a:solidFill>
            </a:endParaRPr>
          </a:p>
        </p:txBody>
      </p:sp>
      <p:grpSp>
        <p:nvGrpSpPr>
          <p:cNvPr id="565" name="Google Shape;565;p55"/>
          <p:cNvGrpSpPr/>
          <p:nvPr/>
        </p:nvGrpSpPr>
        <p:grpSpPr>
          <a:xfrm rot="-622013">
            <a:off x="503985" y="2130348"/>
            <a:ext cx="3514212" cy="618355"/>
            <a:chOff x="3191625" y="1122075"/>
            <a:chExt cx="123450" cy="65900"/>
          </a:xfrm>
        </p:grpSpPr>
        <p:sp>
          <p:nvSpPr>
            <p:cNvPr id="566" name="Google Shape;566;p55"/>
            <p:cNvSpPr/>
            <p:nvPr/>
          </p:nvSpPr>
          <p:spPr>
            <a:xfrm>
              <a:off x="3191625" y="1122075"/>
              <a:ext cx="111122" cy="58400"/>
            </a:xfrm>
            <a:custGeom>
              <a:avLst/>
              <a:gdLst/>
              <a:ahLst/>
              <a:cxnLst/>
              <a:rect l="l" t="t" r="r" b="b"/>
              <a:pathLst>
                <a:path w="4204" h="2336" extrusionOk="0">
                  <a:moveTo>
                    <a:pt x="267" y="1"/>
                  </a:moveTo>
                  <a:cubicBezTo>
                    <a:pt x="0" y="134"/>
                    <a:pt x="34" y="301"/>
                    <a:pt x="200" y="401"/>
                  </a:cubicBezTo>
                  <a:cubicBezTo>
                    <a:pt x="467" y="601"/>
                    <a:pt x="767" y="768"/>
                    <a:pt x="1068" y="935"/>
                  </a:cubicBezTo>
                  <a:cubicBezTo>
                    <a:pt x="1501" y="1101"/>
                    <a:pt x="1935" y="1302"/>
                    <a:pt x="2335" y="1535"/>
                  </a:cubicBezTo>
                  <a:cubicBezTo>
                    <a:pt x="2869" y="1835"/>
                    <a:pt x="3403" y="2069"/>
                    <a:pt x="3970" y="2302"/>
                  </a:cubicBezTo>
                  <a:cubicBezTo>
                    <a:pt x="4036" y="2336"/>
                    <a:pt x="4136" y="2336"/>
                    <a:pt x="4203" y="2336"/>
                  </a:cubicBezTo>
                  <a:cubicBezTo>
                    <a:pt x="2936" y="1435"/>
                    <a:pt x="1435" y="968"/>
                    <a:pt x="2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55"/>
            <p:cNvSpPr/>
            <p:nvPr/>
          </p:nvSpPr>
          <p:spPr>
            <a:xfrm>
              <a:off x="3305875" y="1182950"/>
              <a:ext cx="9200" cy="5025"/>
            </a:xfrm>
            <a:custGeom>
              <a:avLst/>
              <a:gdLst/>
              <a:ahLst/>
              <a:cxnLst/>
              <a:rect l="l" t="t" r="r" b="b"/>
              <a:pathLst>
                <a:path w="368" h="201" extrusionOk="0">
                  <a:moveTo>
                    <a:pt x="33" y="1"/>
                  </a:moveTo>
                  <a:lnTo>
                    <a:pt x="0" y="101"/>
                  </a:lnTo>
                  <a:lnTo>
                    <a:pt x="334" y="201"/>
                  </a:lnTo>
                  <a:lnTo>
                    <a:pt x="367" y="134"/>
                  </a:lnTo>
                  <a:lnTo>
                    <a:pt x="33"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68" name="Google Shape;568;p55"/>
          <p:cNvSpPr txBox="1"/>
          <p:nvPr/>
        </p:nvSpPr>
        <p:spPr>
          <a:xfrm>
            <a:off x="5282625" y="2663250"/>
            <a:ext cx="2947800" cy="1493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chemeClr val="accent3"/>
              </a:buClr>
              <a:buSzPts val="1100"/>
              <a:buFont typeface="Arial"/>
              <a:buNone/>
            </a:pPr>
            <a:r>
              <a:rPr lang="en" sz="1700">
                <a:solidFill>
                  <a:schemeClr val="dk1"/>
                </a:solidFill>
                <a:latin typeface="Be Vietnam"/>
                <a:ea typeface="Be Vietnam"/>
                <a:cs typeface="Be Vietnam"/>
                <a:sym typeface="Be Vietnam"/>
              </a:rPr>
              <a:t>Always make vulnerability for students a choice.  Give them an entry point that is easy and comfortable before expecting more.</a:t>
            </a:r>
            <a:endParaRPr>
              <a:latin typeface="Be Vietnam"/>
              <a:ea typeface="Be Vietnam"/>
              <a:cs typeface="Be Vietnam"/>
              <a:sym typeface="Be Vietnam"/>
            </a:endParaRPr>
          </a:p>
        </p:txBody>
      </p:sp>
      <p:grpSp>
        <p:nvGrpSpPr>
          <p:cNvPr id="569" name="Google Shape;569;p55"/>
          <p:cNvGrpSpPr/>
          <p:nvPr/>
        </p:nvGrpSpPr>
        <p:grpSpPr>
          <a:xfrm rot="-622013">
            <a:off x="503985" y="938711"/>
            <a:ext cx="3514212" cy="618355"/>
            <a:chOff x="3191625" y="1122075"/>
            <a:chExt cx="123450" cy="65900"/>
          </a:xfrm>
        </p:grpSpPr>
        <p:sp>
          <p:nvSpPr>
            <p:cNvPr id="570" name="Google Shape;570;p55"/>
            <p:cNvSpPr/>
            <p:nvPr/>
          </p:nvSpPr>
          <p:spPr>
            <a:xfrm>
              <a:off x="3191625" y="1122075"/>
              <a:ext cx="111122" cy="58400"/>
            </a:xfrm>
            <a:custGeom>
              <a:avLst/>
              <a:gdLst/>
              <a:ahLst/>
              <a:cxnLst/>
              <a:rect l="l" t="t" r="r" b="b"/>
              <a:pathLst>
                <a:path w="4204" h="2336" extrusionOk="0">
                  <a:moveTo>
                    <a:pt x="267" y="1"/>
                  </a:moveTo>
                  <a:cubicBezTo>
                    <a:pt x="0" y="134"/>
                    <a:pt x="34" y="301"/>
                    <a:pt x="200" y="401"/>
                  </a:cubicBezTo>
                  <a:cubicBezTo>
                    <a:pt x="467" y="601"/>
                    <a:pt x="767" y="768"/>
                    <a:pt x="1068" y="935"/>
                  </a:cubicBezTo>
                  <a:cubicBezTo>
                    <a:pt x="1501" y="1101"/>
                    <a:pt x="1935" y="1302"/>
                    <a:pt x="2335" y="1535"/>
                  </a:cubicBezTo>
                  <a:cubicBezTo>
                    <a:pt x="2869" y="1835"/>
                    <a:pt x="3403" y="2069"/>
                    <a:pt x="3970" y="2302"/>
                  </a:cubicBezTo>
                  <a:cubicBezTo>
                    <a:pt x="4036" y="2336"/>
                    <a:pt x="4136" y="2336"/>
                    <a:pt x="4203" y="2336"/>
                  </a:cubicBezTo>
                  <a:cubicBezTo>
                    <a:pt x="2936" y="1435"/>
                    <a:pt x="1435" y="968"/>
                    <a:pt x="2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55"/>
            <p:cNvSpPr/>
            <p:nvPr/>
          </p:nvSpPr>
          <p:spPr>
            <a:xfrm>
              <a:off x="3305875" y="1182950"/>
              <a:ext cx="9200" cy="5025"/>
            </a:xfrm>
            <a:custGeom>
              <a:avLst/>
              <a:gdLst/>
              <a:ahLst/>
              <a:cxnLst/>
              <a:rect l="l" t="t" r="r" b="b"/>
              <a:pathLst>
                <a:path w="368" h="201" extrusionOk="0">
                  <a:moveTo>
                    <a:pt x="33" y="1"/>
                  </a:moveTo>
                  <a:lnTo>
                    <a:pt x="0" y="101"/>
                  </a:lnTo>
                  <a:lnTo>
                    <a:pt x="334" y="201"/>
                  </a:lnTo>
                  <a:lnTo>
                    <a:pt x="367" y="134"/>
                  </a:lnTo>
                  <a:lnTo>
                    <a:pt x="33"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572" name="Google Shape;572;p55"/>
          <p:cNvPicPr preferRelativeResize="0"/>
          <p:nvPr/>
        </p:nvPicPr>
        <p:blipFill rotWithShape="1">
          <a:blip r:embed="rId3">
            <a:alphaModFix/>
          </a:blip>
          <a:srcRect l="198" t="-864" r="54801" b="64550"/>
          <a:stretch/>
        </p:blipFill>
        <p:spPr>
          <a:xfrm rot="3590611" flipH="1">
            <a:off x="7561416" y="347458"/>
            <a:ext cx="1510866" cy="1514835"/>
          </a:xfrm>
          <a:prstGeom prst="rect">
            <a:avLst/>
          </a:prstGeom>
          <a:noFill/>
          <a:ln>
            <a:noFill/>
          </a:ln>
        </p:spPr>
      </p:pic>
      <p:sp>
        <p:nvSpPr>
          <p:cNvPr id="573" name="Google Shape;573;p55"/>
          <p:cNvSpPr txBox="1"/>
          <p:nvPr/>
        </p:nvSpPr>
        <p:spPr>
          <a:xfrm>
            <a:off x="7432500" y="71175"/>
            <a:ext cx="15654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2F2F2">
            <a:alpha val="0"/>
          </a:srgbClr>
        </a:solidFill>
        <a:effectLst/>
      </p:bgPr>
    </p:bg>
    <p:spTree>
      <p:nvGrpSpPr>
        <p:cNvPr id="1" name="Shape 577"/>
        <p:cNvGrpSpPr/>
        <p:nvPr/>
      </p:nvGrpSpPr>
      <p:grpSpPr>
        <a:xfrm>
          <a:off x="0" y="0"/>
          <a:ext cx="0" cy="0"/>
          <a:chOff x="0" y="0"/>
          <a:chExt cx="0" cy="0"/>
        </a:xfrm>
      </p:grpSpPr>
      <p:sp>
        <p:nvSpPr>
          <p:cNvPr id="578" name="Google Shape;578;p56"/>
          <p:cNvSpPr/>
          <p:nvPr/>
        </p:nvSpPr>
        <p:spPr>
          <a:xfrm>
            <a:off x="2110350" y="1677150"/>
            <a:ext cx="2033100" cy="1789200"/>
          </a:xfrm>
          <a:prstGeom prst="cloudCallout">
            <a:avLst>
              <a:gd name="adj1" fmla="val -20833"/>
              <a:gd name="adj2" fmla="val 62500"/>
            </a:avLst>
          </a:prstGeom>
          <a:gradFill>
            <a:gsLst>
              <a:gs pos="0">
                <a:srgbClr val="FFFFFF"/>
              </a:gs>
              <a:gs pos="100000">
                <a:srgbClr val="BEBEBE"/>
              </a:gs>
            </a:gsLst>
            <a:lin ang="5400012" scaled="0"/>
          </a:gradFill>
          <a:ln w="3810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56"/>
          <p:cNvSpPr/>
          <p:nvPr/>
        </p:nvSpPr>
        <p:spPr>
          <a:xfrm>
            <a:off x="4177500" y="2610550"/>
            <a:ext cx="2033100" cy="1789200"/>
          </a:xfrm>
          <a:prstGeom prst="cloudCallout">
            <a:avLst>
              <a:gd name="adj1" fmla="val -20833"/>
              <a:gd name="adj2" fmla="val 62500"/>
            </a:avLst>
          </a:prstGeom>
          <a:gradFill>
            <a:gsLst>
              <a:gs pos="0">
                <a:srgbClr val="FFFFFF"/>
              </a:gs>
              <a:gs pos="100000">
                <a:srgbClr val="BEBEBE"/>
              </a:gs>
            </a:gsLst>
            <a:lin ang="5400012" scaled="0"/>
          </a:gradFill>
          <a:ln w="3810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56"/>
          <p:cNvSpPr/>
          <p:nvPr/>
        </p:nvSpPr>
        <p:spPr>
          <a:xfrm>
            <a:off x="6210600" y="1997500"/>
            <a:ext cx="2033100" cy="1789200"/>
          </a:xfrm>
          <a:prstGeom prst="cloudCallout">
            <a:avLst>
              <a:gd name="adj1" fmla="val -20833"/>
              <a:gd name="adj2" fmla="val 62500"/>
            </a:avLst>
          </a:prstGeom>
          <a:gradFill>
            <a:gsLst>
              <a:gs pos="0">
                <a:srgbClr val="FFFFFF"/>
              </a:gs>
              <a:gs pos="100000">
                <a:srgbClr val="BEBEBE"/>
              </a:gs>
            </a:gsLst>
            <a:lin ang="5400012" scaled="0"/>
          </a:gradFill>
          <a:ln w="3810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56"/>
          <p:cNvSpPr/>
          <p:nvPr/>
        </p:nvSpPr>
        <p:spPr>
          <a:xfrm>
            <a:off x="182975" y="2174650"/>
            <a:ext cx="2033100" cy="1789200"/>
          </a:xfrm>
          <a:prstGeom prst="cloudCallout">
            <a:avLst>
              <a:gd name="adj1" fmla="val -20833"/>
              <a:gd name="adj2" fmla="val 62500"/>
            </a:avLst>
          </a:prstGeom>
          <a:gradFill>
            <a:gsLst>
              <a:gs pos="0">
                <a:srgbClr val="FFFFFF"/>
              </a:gs>
              <a:gs pos="100000">
                <a:srgbClr val="BEBEBE"/>
              </a:gs>
            </a:gsLst>
            <a:lin ang="5400012" scaled="0"/>
          </a:gradFill>
          <a:ln w="3810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56"/>
          <p:cNvSpPr txBox="1">
            <a:spLocks noGrp="1"/>
          </p:cNvSpPr>
          <p:nvPr>
            <p:ph type="title" idx="4294967295"/>
          </p:nvPr>
        </p:nvSpPr>
        <p:spPr>
          <a:xfrm>
            <a:off x="717425" y="322963"/>
            <a:ext cx="7709100" cy="468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5000"/>
              <a:t>ORGANIZED &amp; WELL-PREPARED </a:t>
            </a:r>
            <a:endParaRPr sz="5000"/>
          </a:p>
        </p:txBody>
      </p:sp>
      <p:grpSp>
        <p:nvGrpSpPr>
          <p:cNvPr id="583" name="Google Shape;583;p56"/>
          <p:cNvGrpSpPr/>
          <p:nvPr/>
        </p:nvGrpSpPr>
        <p:grpSpPr>
          <a:xfrm rot="-622013">
            <a:off x="605635" y="1103011"/>
            <a:ext cx="3514212" cy="618355"/>
            <a:chOff x="3191625" y="1122075"/>
            <a:chExt cx="123450" cy="65900"/>
          </a:xfrm>
        </p:grpSpPr>
        <p:sp>
          <p:nvSpPr>
            <p:cNvPr id="584" name="Google Shape;584;p56"/>
            <p:cNvSpPr/>
            <p:nvPr/>
          </p:nvSpPr>
          <p:spPr>
            <a:xfrm>
              <a:off x="3191625" y="1122075"/>
              <a:ext cx="111122" cy="58400"/>
            </a:xfrm>
            <a:custGeom>
              <a:avLst/>
              <a:gdLst/>
              <a:ahLst/>
              <a:cxnLst/>
              <a:rect l="l" t="t" r="r" b="b"/>
              <a:pathLst>
                <a:path w="4204" h="2336" extrusionOk="0">
                  <a:moveTo>
                    <a:pt x="267" y="1"/>
                  </a:moveTo>
                  <a:cubicBezTo>
                    <a:pt x="0" y="134"/>
                    <a:pt x="34" y="301"/>
                    <a:pt x="200" y="401"/>
                  </a:cubicBezTo>
                  <a:cubicBezTo>
                    <a:pt x="467" y="601"/>
                    <a:pt x="767" y="768"/>
                    <a:pt x="1068" y="935"/>
                  </a:cubicBezTo>
                  <a:cubicBezTo>
                    <a:pt x="1501" y="1101"/>
                    <a:pt x="1935" y="1302"/>
                    <a:pt x="2335" y="1535"/>
                  </a:cubicBezTo>
                  <a:cubicBezTo>
                    <a:pt x="2869" y="1835"/>
                    <a:pt x="3403" y="2069"/>
                    <a:pt x="3970" y="2302"/>
                  </a:cubicBezTo>
                  <a:cubicBezTo>
                    <a:pt x="4036" y="2336"/>
                    <a:pt x="4136" y="2336"/>
                    <a:pt x="4203" y="2336"/>
                  </a:cubicBezTo>
                  <a:cubicBezTo>
                    <a:pt x="2936" y="1435"/>
                    <a:pt x="1435" y="968"/>
                    <a:pt x="2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56"/>
            <p:cNvSpPr/>
            <p:nvPr/>
          </p:nvSpPr>
          <p:spPr>
            <a:xfrm>
              <a:off x="3305875" y="1182950"/>
              <a:ext cx="9200" cy="5025"/>
            </a:xfrm>
            <a:custGeom>
              <a:avLst/>
              <a:gdLst/>
              <a:ahLst/>
              <a:cxnLst/>
              <a:rect l="l" t="t" r="r" b="b"/>
              <a:pathLst>
                <a:path w="368" h="201" extrusionOk="0">
                  <a:moveTo>
                    <a:pt x="33" y="1"/>
                  </a:moveTo>
                  <a:lnTo>
                    <a:pt x="0" y="101"/>
                  </a:lnTo>
                  <a:lnTo>
                    <a:pt x="334" y="201"/>
                  </a:lnTo>
                  <a:lnTo>
                    <a:pt x="367" y="134"/>
                  </a:lnTo>
                  <a:lnTo>
                    <a:pt x="33"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86" name="Google Shape;586;p56"/>
          <p:cNvSpPr txBox="1">
            <a:spLocks noGrp="1"/>
          </p:cNvSpPr>
          <p:nvPr>
            <p:ph type="title" idx="4294967295"/>
          </p:nvPr>
        </p:nvSpPr>
        <p:spPr>
          <a:xfrm flipH="1">
            <a:off x="717428" y="2610538"/>
            <a:ext cx="1733700" cy="563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accent4"/>
              </a:buClr>
              <a:buSzPts val="1100"/>
              <a:buFont typeface="Arial"/>
              <a:buNone/>
            </a:pPr>
            <a:r>
              <a:rPr lang="en" sz="4000"/>
              <a:t>TIP 1</a:t>
            </a:r>
            <a:endParaRPr sz="4000"/>
          </a:p>
        </p:txBody>
      </p:sp>
      <p:sp>
        <p:nvSpPr>
          <p:cNvPr id="587" name="Google Shape;587;p56"/>
          <p:cNvSpPr txBox="1">
            <a:spLocks noGrp="1"/>
          </p:cNvSpPr>
          <p:nvPr>
            <p:ph type="title" idx="4294967295"/>
          </p:nvPr>
        </p:nvSpPr>
        <p:spPr>
          <a:xfrm flipH="1">
            <a:off x="2746830" y="2174638"/>
            <a:ext cx="1733700" cy="563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accent4"/>
              </a:buClr>
              <a:buSzPts val="1100"/>
              <a:buFont typeface="Arial"/>
              <a:buNone/>
            </a:pPr>
            <a:r>
              <a:rPr lang="en" sz="4000"/>
              <a:t>TIP 2</a:t>
            </a:r>
            <a:endParaRPr sz="4000"/>
          </a:p>
        </p:txBody>
      </p:sp>
      <p:sp>
        <p:nvSpPr>
          <p:cNvPr id="588" name="Google Shape;588;p56"/>
          <p:cNvSpPr txBox="1">
            <a:spLocks noGrp="1"/>
          </p:cNvSpPr>
          <p:nvPr>
            <p:ph type="title" idx="4294967295"/>
          </p:nvPr>
        </p:nvSpPr>
        <p:spPr>
          <a:xfrm flipH="1">
            <a:off x="4724457" y="3075475"/>
            <a:ext cx="1733700" cy="563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accent4"/>
              </a:buClr>
              <a:buSzPts val="1100"/>
              <a:buFont typeface="Arial"/>
              <a:buNone/>
            </a:pPr>
            <a:r>
              <a:rPr lang="en" sz="4000"/>
              <a:t>TIP 3</a:t>
            </a:r>
            <a:endParaRPr sz="4000"/>
          </a:p>
        </p:txBody>
      </p:sp>
      <p:sp>
        <p:nvSpPr>
          <p:cNvPr id="589" name="Google Shape;589;p56"/>
          <p:cNvSpPr txBox="1">
            <a:spLocks noGrp="1"/>
          </p:cNvSpPr>
          <p:nvPr>
            <p:ph type="title" idx="4294967295"/>
          </p:nvPr>
        </p:nvSpPr>
        <p:spPr>
          <a:xfrm flipH="1">
            <a:off x="6742760" y="2512375"/>
            <a:ext cx="1733700" cy="563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accent4"/>
              </a:buClr>
              <a:buSzPts val="1100"/>
              <a:buFont typeface="Arial"/>
              <a:buNone/>
            </a:pPr>
            <a:r>
              <a:rPr lang="en" sz="4000"/>
              <a:t>TIP 4</a:t>
            </a:r>
            <a:endParaRPr sz="4000"/>
          </a:p>
        </p:txBody>
      </p:sp>
      <p:grpSp>
        <p:nvGrpSpPr>
          <p:cNvPr id="590" name="Google Shape;590;p56"/>
          <p:cNvGrpSpPr/>
          <p:nvPr/>
        </p:nvGrpSpPr>
        <p:grpSpPr>
          <a:xfrm>
            <a:off x="6905367" y="1"/>
            <a:ext cx="2238632" cy="2286439"/>
            <a:chOff x="2185372" y="1957799"/>
            <a:chExt cx="366664" cy="366981"/>
          </a:xfrm>
        </p:grpSpPr>
        <p:sp>
          <p:nvSpPr>
            <p:cNvPr id="591" name="Google Shape;591;p56"/>
            <p:cNvSpPr/>
            <p:nvPr/>
          </p:nvSpPr>
          <p:spPr>
            <a:xfrm>
              <a:off x="2228742" y="2000853"/>
              <a:ext cx="75082" cy="74226"/>
            </a:xfrm>
            <a:custGeom>
              <a:avLst/>
              <a:gdLst/>
              <a:ahLst/>
              <a:cxnLst/>
              <a:rect l="l" t="t" r="r" b="b"/>
              <a:pathLst>
                <a:path w="2370" h="2343" extrusionOk="0">
                  <a:moveTo>
                    <a:pt x="179" y="0"/>
                  </a:moveTo>
                  <a:cubicBezTo>
                    <a:pt x="135" y="0"/>
                    <a:pt x="90" y="15"/>
                    <a:pt x="60" y="45"/>
                  </a:cubicBezTo>
                  <a:cubicBezTo>
                    <a:pt x="1" y="104"/>
                    <a:pt x="1" y="223"/>
                    <a:pt x="60" y="283"/>
                  </a:cubicBezTo>
                  <a:lnTo>
                    <a:pt x="2072" y="2295"/>
                  </a:lnTo>
                  <a:cubicBezTo>
                    <a:pt x="2096" y="2331"/>
                    <a:pt x="2144" y="2343"/>
                    <a:pt x="2191" y="2343"/>
                  </a:cubicBezTo>
                  <a:cubicBezTo>
                    <a:pt x="2227" y="2343"/>
                    <a:pt x="2275" y="2331"/>
                    <a:pt x="2310" y="2295"/>
                  </a:cubicBezTo>
                  <a:cubicBezTo>
                    <a:pt x="2370" y="2235"/>
                    <a:pt x="2370" y="2116"/>
                    <a:pt x="2310" y="2057"/>
                  </a:cubicBezTo>
                  <a:lnTo>
                    <a:pt x="298" y="45"/>
                  </a:lnTo>
                  <a:cubicBezTo>
                    <a:pt x="269" y="15"/>
                    <a:pt x="224" y="0"/>
                    <a:pt x="17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56"/>
            <p:cNvSpPr/>
            <p:nvPr/>
          </p:nvSpPr>
          <p:spPr>
            <a:xfrm>
              <a:off x="2188001" y="2067159"/>
              <a:ext cx="98873" cy="35070"/>
            </a:xfrm>
            <a:custGeom>
              <a:avLst/>
              <a:gdLst/>
              <a:ahLst/>
              <a:cxnLst/>
              <a:rect l="l" t="t" r="r" b="b"/>
              <a:pathLst>
                <a:path w="3121" h="1107" extrusionOk="0">
                  <a:moveTo>
                    <a:pt x="188" y="1"/>
                  </a:moveTo>
                  <a:cubicBezTo>
                    <a:pt x="120" y="1"/>
                    <a:pt x="56" y="54"/>
                    <a:pt x="37" y="131"/>
                  </a:cubicBezTo>
                  <a:cubicBezTo>
                    <a:pt x="1" y="214"/>
                    <a:pt x="60" y="309"/>
                    <a:pt x="156" y="333"/>
                  </a:cubicBezTo>
                  <a:lnTo>
                    <a:pt x="2882" y="1107"/>
                  </a:lnTo>
                  <a:lnTo>
                    <a:pt x="2918" y="1107"/>
                  </a:lnTo>
                  <a:cubicBezTo>
                    <a:pt x="3001" y="1107"/>
                    <a:pt x="3073" y="1071"/>
                    <a:pt x="3085" y="988"/>
                  </a:cubicBezTo>
                  <a:cubicBezTo>
                    <a:pt x="3120" y="904"/>
                    <a:pt x="3061" y="809"/>
                    <a:pt x="2965" y="785"/>
                  </a:cubicBezTo>
                  <a:lnTo>
                    <a:pt x="239" y="11"/>
                  </a:lnTo>
                  <a:cubicBezTo>
                    <a:pt x="222" y="4"/>
                    <a:pt x="205" y="1"/>
                    <a:pt x="188"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56"/>
            <p:cNvSpPr/>
            <p:nvPr/>
          </p:nvSpPr>
          <p:spPr>
            <a:xfrm>
              <a:off x="2185372" y="2119114"/>
              <a:ext cx="97733" cy="37066"/>
            </a:xfrm>
            <a:custGeom>
              <a:avLst/>
              <a:gdLst/>
              <a:ahLst/>
              <a:cxnLst/>
              <a:rect l="l" t="t" r="r" b="b"/>
              <a:pathLst>
                <a:path w="3085" h="1170" extrusionOk="0">
                  <a:moveTo>
                    <a:pt x="2872" y="1"/>
                  </a:moveTo>
                  <a:cubicBezTo>
                    <a:pt x="2863" y="1"/>
                    <a:pt x="2855" y="1"/>
                    <a:pt x="2846" y="3"/>
                  </a:cubicBezTo>
                  <a:lnTo>
                    <a:pt x="131" y="836"/>
                  </a:lnTo>
                  <a:cubicBezTo>
                    <a:pt x="48" y="872"/>
                    <a:pt x="0" y="955"/>
                    <a:pt x="12" y="1050"/>
                  </a:cubicBezTo>
                  <a:cubicBezTo>
                    <a:pt x="48" y="1122"/>
                    <a:pt x="108" y="1169"/>
                    <a:pt x="179" y="1169"/>
                  </a:cubicBezTo>
                  <a:cubicBezTo>
                    <a:pt x="191" y="1169"/>
                    <a:pt x="203" y="1169"/>
                    <a:pt x="227" y="1158"/>
                  </a:cubicBezTo>
                  <a:lnTo>
                    <a:pt x="2929" y="324"/>
                  </a:lnTo>
                  <a:cubicBezTo>
                    <a:pt x="3037" y="300"/>
                    <a:pt x="3084" y="217"/>
                    <a:pt x="3048" y="122"/>
                  </a:cubicBezTo>
                  <a:cubicBezTo>
                    <a:pt x="3027" y="47"/>
                    <a:pt x="2948" y="1"/>
                    <a:pt x="2872"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56"/>
            <p:cNvSpPr/>
            <p:nvPr/>
          </p:nvSpPr>
          <p:spPr>
            <a:xfrm>
              <a:off x="2294763" y="1960587"/>
              <a:ext cx="36242" cy="97131"/>
            </a:xfrm>
            <a:custGeom>
              <a:avLst/>
              <a:gdLst/>
              <a:ahLst/>
              <a:cxnLst/>
              <a:rect l="l" t="t" r="r" b="b"/>
              <a:pathLst>
                <a:path w="1144" h="3066" extrusionOk="0">
                  <a:moveTo>
                    <a:pt x="185" y="1"/>
                  </a:moveTo>
                  <a:cubicBezTo>
                    <a:pt x="172" y="1"/>
                    <a:pt x="158" y="2"/>
                    <a:pt x="143" y="6"/>
                  </a:cubicBezTo>
                  <a:cubicBezTo>
                    <a:pt x="60" y="42"/>
                    <a:pt x="0" y="125"/>
                    <a:pt x="24" y="220"/>
                  </a:cubicBezTo>
                  <a:lnTo>
                    <a:pt x="798" y="2947"/>
                  </a:lnTo>
                  <a:cubicBezTo>
                    <a:pt x="822" y="3018"/>
                    <a:pt x="893" y="3066"/>
                    <a:pt x="965" y="3066"/>
                  </a:cubicBezTo>
                  <a:lnTo>
                    <a:pt x="1012" y="3066"/>
                  </a:lnTo>
                  <a:cubicBezTo>
                    <a:pt x="1096" y="3030"/>
                    <a:pt x="1143" y="2947"/>
                    <a:pt x="1131" y="2852"/>
                  </a:cubicBezTo>
                  <a:lnTo>
                    <a:pt x="357" y="125"/>
                  </a:lnTo>
                  <a:cubicBezTo>
                    <a:pt x="327" y="54"/>
                    <a:pt x="262" y="1"/>
                    <a:pt x="185"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56"/>
            <p:cNvSpPr/>
            <p:nvPr/>
          </p:nvSpPr>
          <p:spPr>
            <a:xfrm>
              <a:off x="2346433" y="1957799"/>
              <a:ext cx="38491" cy="96909"/>
            </a:xfrm>
            <a:custGeom>
              <a:avLst/>
              <a:gdLst/>
              <a:ahLst/>
              <a:cxnLst/>
              <a:rect l="l" t="t" r="r" b="b"/>
              <a:pathLst>
                <a:path w="1215" h="3059" extrusionOk="0">
                  <a:moveTo>
                    <a:pt x="1021" y="0"/>
                  </a:moveTo>
                  <a:cubicBezTo>
                    <a:pt x="953" y="0"/>
                    <a:pt x="889" y="54"/>
                    <a:pt x="870" y="130"/>
                  </a:cubicBezTo>
                  <a:lnTo>
                    <a:pt x="36" y="2832"/>
                  </a:lnTo>
                  <a:cubicBezTo>
                    <a:pt x="0" y="2928"/>
                    <a:pt x="60" y="3011"/>
                    <a:pt x="155" y="3047"/>
                  </a:cubicBezTo>
                  <a:cubicBezTo>
                    <a:pt x="167" y="3047"/>
                    <a:pt x="179" y="3059"/>
                    <a:pt x="203" y="3059"/>
                  </a:cubicBezTo>
                  <a:cubicBezTo>
                    <a:pt x="274" y="3059"/>
                    <a:pt x="334" y="3011"/>
                    <a:pt x="358" y="2940"/>
                  </a:cubicBezTo>
                  <a:lnTo>
                    <a:pt x="1191" y="237"/>
                  </a:lnTo>
                  <a:cubicBezTo>
                    <a:pt x="1215" y="130"/>
                    <a:pt x="1167" y="23"/>
                    <a:pt x="1072" y="11"/>
                  </a:cubicBezTo>
                  <a:cubicBezTo>
                    <a:pt x="1055" y="4"/>
                    <a:pt x="1038" y="0"/>
                    <a:pt x="1021"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56"/>
            <p:cNvSpPr/>
            <p:nvPr/>
          </p:nvSpPr>
          <p:spPr>
            <a:xfrm>
              <a:off x="2290993" y="2100391"/>
              <a:ext cx="37731" cy="121778"/>
            </a:xfrm>
            <a:custGeom>
              <a:avLst/>
              <a:gdLst/>
              <a:ahLst/>
              <a:cxnLst/>
              <a:rect l="l" t="t" r="r" b="b"/>
              <a:pathLst>
                <a:path w="1191" h="3844" extrusionOk="0">
                  <a:moveTo>
                    <a:pt x="721" y="1"/>
                  </a:moveTo>
                  <a:cubicBezTo>
                    <a:pt x="670" y="1"/>
                    <a:pt x="616" y="30"/>
                    <a:pt x="572" y="82"/>
                  </a:cubicBezTo>
                  <a:cubicBezTo>
                    <a:pt x="191" y="629"/>
                    <a:pt x="0" y="1296"/>
                    <a:pt x="60" y="1987"/>
                  </a:cubicBezTo>
                  <a:cubicBezTo>
                    <a:pt x="119" y="2665"/>
                    <a:pt x="417" y="3308"/>
                    <a:pt x="893" y="3796"/>
                  </a:cubicBezTo>
                  <a:cubicBezTo>
                    <a:pt x="917" y="3832"/>
                    <a:pt x="965" y="3844"/>
                    <a:pt x="1012" y="3844"/>
                  </a:cubicBezTo>
                  <a:cubicBezTo>
                    <a:pt x="1060" y="3844"/>
                    <a:pt x="1096" y="3832"/>
                    <a:pt x="1131" y="3796"/>
                  </a:cubicBezTo>
                  <a:cubicBezTo>
                    <a:pt x="1191" y="3725"/>
                    <a:pt x="1191" y="3618"/>
                    <a:pt x="1131" y="3546"/>
                  </a:cubicBezTo>
                  <a:cubicBezTo>
                    <a:pt x="250" y="2665"/>
                    <a:pt x="131" y="1284"/>
                    <a:pt x="857" y="272"/>
                  </a:cubicBezTo>
                  <a:cubicBezTo>
                    <a:pt x="917" y="201"/>
                    <a:pt x="893" y="94"/>
                    <a:pt x="810" y="34"/>
                  </a:cubicBezTo>
                  <a:cubicBezTo>
                    <a:pt x="783" y="12"/>
                    <a:pt x="752" y="1"/>
                    <a:pt x="721"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56"/>
            <p:cNvSpPr/>
            <p:nvPr/>
          </p:nvSpPr>
          <p:spPr>
            <a:xfrm>
              <a:off x="2353592" y="2091362"/>
              <a:ext cx="68302" cy="20307"/>
            </a:xfrm>
            <a:custGeom>
              <a:avLst/>
              <a:gdLst/>
              <a:ahLst/>
              <a:cxnLst/>
              <a:rect l="l" t="t" r="r" b="b"/>
              <a:pathLst>
                <a:path w="2156" h="641" extrusionOk="0">
                  <a:moveTo>
                    <a:pt x="971" y="1"/>
                  </a:moveTo>
                  <a:cubicBezTo>
                    <a:pt x="708" y="1"/>
                    <a:pt x="417" y="59"/>
                    <a:pt x="120" y="224"/>
                  </a:cubicBezTo>
                  <a:cubicBezTo>
                    <a:pt x="24" y="271"/>
                    <a:pt x="1" y="379"/>
                    <a:pt x="60" y="462"/>
                  </a:cubicBezTo>
                  <a:cubicBezTo>
                    <a:pt x="90" y="522"/>
                    <a:pt x="144" y="554"/>
                    <a:pt x="201" y="554"/>
                  </a:cubicBezTo>
                  <a:cubicBezTo>
                    <a:pt x="234" y="554"/>
                    <a:pt x="268" y="543"/>
                    <a:pt x="298" y="521"/>
                  </a:cubicBezTo>
                  <a:cubicBezTo>
                    <a:pt x="537" y="391"/>
                    <a:pt x="771" y="345"/>
                    <a:pt x="982" y="345"/>
                  </a:cubicBezTo>
                  <a:cubicBezTo>
                    <a:pt x="1488" y="345"/>
                    <a:pt x="1869" y="608"/>
                    <a:pt x="1894" y="617"/>
                  </a:cubicBezTo>
                  <a:cubicBezTo>
                    <a:pt x="1918" y="629"/>
                    <a:pt x="1953" y="640"/>
                    <a:pt x="2001" y="640"/>
                  </a:cubicBezTo>
                  <a:cubicBezTo>
                    <a:pt x="2060" y="640"/>
                    <a:pt x="2096" y="617"/>
                    <a:pt x="2132" y="569"/>
                  </a:cubicBezTo>
                  <a:cubicBezTo>
                    <a:pt x="2156" y="498"/>
                    <a:pt x="2144" y="390"/>
                    <a:pt x="2072" y="331"/>
                  </a:cubicBezTo>
                  <a:cubicBezTo>
                    <a:pt x="2039" y="314"/>
                    <a:pt x="1581" y="1"/>
                    <a:pt x="971"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56"/>
            <p:cNvSpPr/>
            <p:nvPr/>
          </p:nvSpPr>
          <p:spPr>
            <a:xfrm>
              <a:off x="2321532" y="2064434"/>
              <a:ext cx="230504" cy="260346"/>
            </a:xfrm>
            <a:custGeom>
              <a:avLst/>
              <a:gdLst/>
              <a:ahLst/>
              <a:cxnLst/>
              <a:rect l="l" t="t" r="r" b="b"/>
              <a:pathLst>
                <a:path w="7276" h="8218" extrusionOk="0">
                  <a:moveTo>
                    <a:pt x="3322" y="3038"/>
                  </a:moveTo>
                  <a:cubicBezTo>
                    <a:pt x="3394" y="3038"/>
                    <a:pt x="3489" y="3074"/>
                    <a:pt x="3549" y="3134"/>
                  </a:cubicBezTo>
                  <a:cubicBezTo>
                    <a:pt x="3668" y="3241"/>
                    <a:pt x="3668" y="3431"/>
                    <a:pt x="3525" y="3562"/>
                  </a:cubicBezTo>
                  <a:cubicBezTo>
                    <a:pt x="3465" y="3622"/>
                    <a:pt x="3388" y="3651"/>
                    <a:pt x="3311" y="3651"/>
                  </a:cubicBezTo>
                  <a:cubicBezTo>
                    <a:pt x="3233" y="3651"/>
                    <a:pt x="3156" y="3622"/>
                    <a:pt x="3096" y="3562"/>
                  </a:cubicBezTo>
                  <a:cubicBezTo>
                    <a:pt x="2977" y="3443"/>
                    <a:pt x="2977" y="3253"/>
                    <a:pt x="3096" y="3134"/>
                  </a:cubicBezTo>
                  <a:cubicBezTo>
                    <a:pt x="3156" y="3074"/>
                    <a:pt x="3227" y="3038"/>
                    <a:pt x="3322" y="3038"/>
                  </a:cubicBezTo>
                  <a:close/>
                  <a:moveTo>
                    <a:pt x="2441" y="3919"/>
                  </a:moveTo>
                  <a:cubicBezTo>
                    <a:pt x="2537" y="3919"/>
                    <a:pt x="2608" y="3955"/>
                    <a:pt x="2668" y="4015"/>
                  </a:cubicBezTo>
                  <a:cubicBezTo>
                    <a:pt x="2727" y="4074"/>
                    <a:pt x="2751" y="4146"/>
                    <a:pt x="2751" y="4229"/>
                  </a:cubicBezTo>
                  <a:cubicBezTo>
                    <a:pt x="2739" y="4312"/>
                    <a:pt x="2715" y="4384"/>
                    <a:pt x="2656" y="4443"/>
                  </a:cubicBezTo>
                  <a:cubicBezTo>
                    <a:pt x="2596" y="4503"/>
                    <a:pt x="2516" y="4533"/>
                    <a:pt x="2435" y="4533"/>
                  </a:cubicBezTo>
                  <a:cubicBezTo>
                    <a:pt x="2355" y="4533"/>
                    <a:pt x="2275" y="4503"/>
                    <a:pt x="2215" y="4443"/>
                  </a:cubicBezTo>
                  <a:cubicBezTo>
                    <a:pt x="2096" y="4324"/>
                    <a:pt x="2096" y="4134"/>
                    <a:pt x="2215" y="4015"/>
                  </a:cubicBezTo>
                  <a:cubicBezTo>
                    <a:pt x="2275" y="3955"/>
                    <a:pt x="2358" y="3919"/>
                    <a:pt x="2441" y="3919"/>
                  </a:cubicBezTo>
                  <a:close/>
                  <a:moveTo>
                    <a:pt x="6109" y="5062"/>
                  </a:moveTo>
                  <a:lnTo>
                    <a:pt x="6620" y="5586"/>
                  </a:lnTo>
                  <a:lnTo>
                    <a:pt x="4775" y="7432"/>
                  </a:lnTo>
                  <a:lnTo>
                    <a:pt x="4656" y="7551"/>
                  </a:lnTo>
                  <a:lnTo>
                    <a:pt x="4144" y="7027"/>
                  </a:lnTo>
                  <a:lnTo>
                    <a:pt x="4215" y="6955"/>
                  </a:lnTo>
                  <a:lnTo>
                    <a:pt x="4680" y="6491"/>
                  </a:lnTo>
                  <a:lnTo>
                    <a:pt x="5573" y="5598"/>
                  </a:lnTo>
                  <a:lnTo>
                    <a:pt x="6025" y="5146"/>
                  </a:lnTo>
                  <a:lnTo>
                    <a:pt x="6109" y="5062"/>
                  </a:lnTo>
                  <a:close/>
                  <a:moveTo>
                    <a:pt x="6644" y="6062"/>
                  </a:moveTo>
                  <a:lnTo>
                    <a:pt x="6668" y="6098"/>
                  </a:lnTo>
                  <a:cubicBezTo>
                    <a:pt x="6859" y="6289"/>
                    <a:pt x="6978" y="6551"/>
                    <a:pt x="6978" y="6836"/>
                  </a:cubicBezTo>
                  <a:cubicBezTo>
                    <a:pt x="6978" y="7122"/>
                    <a:pt x="6859" y="7384"/>
                    <a:pt x="6668" y="7586"/>
                  </a:cubicBezTo>
                  <a:cubicBezTo>
                    <a:pt x="6478" y="7777"/>
                    <a:pt x="6204" y="7896"/>
                    <a:pt x="5930" y="7896"/>
                  </a:cubicBezTo>
                  <a:cubicBezTo>
                    <a:pt x="5644" y="7896"/>
                    <a:pt x="5370" y="7789"/>
                    <a:pt x="5180" y="7586"/>
                  </a:cubicBezTo>
                  <a:lnTo>
                    <a:pt x="5156" y="7551"/>
                  </a:lnTo>
                  <a:lnTo>
                    <a:pt x="6644" y="6062"/>
                  </a:lnTo>
                  <a:close/>
                  <a:moveTo>
                    <a:pt x="1942" y="1"/>
                  </a:moveTo>
                  <a:cubicBezTo>
                    <a:pt x="1249" y="1"/>
                    <a:pt x="584" y="249"/>
                    <a:pt x="72" y="693"/>
                  </a:cubicBezTo>
                  <a:cubicBezTo>
                    <a:pt x="1" y="752"/>
                    <a:pt x="1" y="859"/>
                    <a:pt x="60" y="931"/>
                  </a:cubicBezTo>
                  <a:cubicBezTo>
                    <a:pt x="91" y="968"/>
                    <a:pt x="135" y="986"/>
                    <a:pt x="181" y="986"/>
                  </a:cubicBezTo>
                  <a:cubicBezTo>
                    <a:pt x="222" y="986"/>
                    <a:pt x="264" y="971"/>
                    <a:pt x="298" y="943"/>
                  </a:cubicBezTo>
                  <a:cubicBezTo>
                    <a:pt x="775" y="540"/>
                    <a:pt x="1365" y="340"/>
                    <a:pt x="1953" y="340"/>
                  </a:cubicBezTo>
                  <a:cubicBezTo>
                    <a:pt x="2601" y="340"/>
                    <a:pt x="3247" y="582"/>
                    <a:pt x="3739" y="1062"/>
                  </a:cubicBezTo>
                  <a:cubicBezTo>
                    <a:pt x="4144" y="1467"/>
                    <a:pt x="4406" y="1967"/>
                    <a:pt x="4477" y="2538"/>
                  </a:cubicBezTo>
                  <a:cubicBezTo>
                    <a:pt x="4620" y="3491"/>
                    <a:pt x="5013" y="4336"/>
                    <a:pt x="5668" y="5003"/>
                  </a:cubicBezTo>
                  <a:lnTo>
                    <a:pt x="5454" y="5229"/>
                  </a:lnTo>
                  <a:lnTo>
                    <a:pt x="3882" y="3669"/>
                  </a:lnTo>
                  <a:cubicBezTo>
                    <a:pt x="4037" y="3419"/>
                    <a:pt x="3989" y="3098"/>
                    <a:pt x="3787" y="2884"/>
                  </a:cubicBezTo>
                  <a:cubicBezTo>
                    <a:pt x="3656" y="2753"/>
                    <a:pt x="3486" y="2687"/>
                    <a:pt x="3318" y="2687"/>
                  </a:cubicBezTo>
                  <a:cubicBezTo>
                    <a:pt x="3150" y="2687"/>
                    <a:pt x="2983" y="2753"/>
                    <a:pt x="2858" y="2884"/>
                  </a:cubicBezTo>
                  <a:cubicBezTo>
                    <a:pt x="2656" y="3086"/>
                    <a:pt x="2608" y="3419"/>
                    <a:pt x="2751" y="3669"/>
                  </a:cubicBezTo>
                  <a:cubicBezTo>
                    <a:pt x="2656" y="3610"/>
                    <a:pt x="2549" y="3574"/>
                    <a:pt x="2429" y="3574"/>
                  </a:cubicBezTo>
                  <a:cubicBezTo>
                    <a:pt x="2251" y="3574"/>
                    <a:pt x="2084" y="3657"/>
                    <a:pt x="1965" y="3776"/>
                  </a:cubicBezTo>
                  <a:cubicBezTo>
                    <a:pt x="1715" y="4027"/>
                    <a:pt x="1715" y="4443"/>
                    <a:pt x="1965" y="4693"/>
                  </a:cubicBezTo>
                  <a:cubicBezTo>
                    <a:pt x="2096" y="4824"/>
                    <a:pt x="2263" y="4884"/>
                    <a:pt x="2429" y="4884"/>
                  </a:cubicBezTo>
                  <a:cubicBezTo>
                    <a:pt x="2537" y="4884"/>
                    <a:pt x="2656" y="4860"/>
                    <a:pt x="2739" y="4800"/>
                  </a:cubicBezTo>
                  <a:cubicBezTo>
                    <a:pt x="2834" y="4884"/>
                    <a:pt x="2906" y="4967"/>
                    <a:pt x="2989" y="5039"/>
                  </a:cubicBezTo>
                  <a:cubicBezTo>
                    <a:pt x="3025" y="5062"/>
                    <a:pt x="3072" y="5086"/>
                    <a:pt x="3108" y="5086"/>
                  </a:cubicBezTo>
                  <a:cubicBezTo>
                    <a:pt x="3156" y="5086"/>
                    <a:pt x="3203" y="5062"/>
                    <a:pt x="3227" y="5027"/>
                  </a:cubicBezTo>
                  <a:cubicBezTo>
                    <a:pt x="3287" y="4943"/>
                    <a:pt x="3287" y="4848"/>
                    <a:pt x="3215" y="4789"/>
                  </a:cubicBezTo>
                  <a:cubicBezTo>
                    <a:pt x="3144" y="4705"/>
                    <a:pt x="3049" y="4634"/>
                    <a:pt x="2977" y="4562"/>
                  </a:cubicBezTo>
                  <a:cubicBezTo>
                    <a:pt x="3037" y="4455"/>
                    <a:pt x="3072" y="4348"/>
                    <a:pt x="3072" y="4229"/>
                  </a:cubicBezTo>
                  <a:cubicBezTo>
                    <a:pt x="3072" y="4110"/>
                    <a:pt x="3037" y="3991"/>
                    <a:pt x="2977" y="3907"/>
                  </a:cubicBezTo>
                  <a:lnTo>
                    <a:pt x="2977" y="3907"/>
                  </a:lnTo>
                  <a:cubicBezTo>
                    <a:pt x="3084" y="3967"/>
                    <a:pt x="3203" y="3991"/>
                    <a:pt x="3311" y="3991"/>
                  </a:cubicBezTo>
                  <a:cubicBezTo>
                    <a:pt x="3430" y="3991"/>
                    <a:pt x="3525" y="3967"/>
                    <a:pt x="3632" y="3907"/>
                  </a:cubicBezTo>
                  <a:lnTo>
                    <a:pt x="5192" y="5467"/>
                  </a:lnTo>
                  <a:lnTo>
                    <a:pt x="4537" y="6122"/>
                  </a:lnTo>
                  <a:lnTo>
                    <a:pt x="3751" y="5336"/>
                  </a:lnTo>
                  <a:cubicBezTo>
                    <a:pt x="3721" y="5300"/>
                    <a:pt x="3677" y="5283"/>
                    <a:pt x="3632" y="5283"/>
                  </a:cubicBezTo>
                  <a:cubicBezTo>
                    <a:pt x="3587" y="5283"/>
                    <a:pt x="3543" y="5300"/>
                    <a:pt x="3513" y="5336"/>
                  </a:cubicBezTo>
                  <a:cubicBezTo>
                    <a:pt x="3442" y="5396"/>
                    <a:pt x="3442" y="5515"/>
                    <a:pt x="3513" y="5574"/>
                  </a:cubicBezTo>
                  <a:lnTo>
                    <a:pt x="4299" y="6360"/>
                  </a:lnTo>
                  <a:lnTo>
                    <a:pt x="4084" y="6586"/>
                  </a:lnTo>
                  <a:cubicBezTo>
                    <a:pt x="3394" y="5932"/>
                    <a:pt x="2537" y="5515"/>
                    <a:pt x="1620" y="5396"/>
                  </a:cubicBezTo>
                  <a:cubicBezTo>
                    <a:pt x="1286" y="5348"/>
                    <a:pt x="941" y="5229"/>
                    <a:pt x="644" y="5050"/>
                  </a:cubicBezTo>
                  <a:cubicBezTo>
                    <a:pt x="621" y="5035"/>
                    <a:pt x="595" y="5029"/>
                    <a:pt x="568" y="5029"/>
                  </a:cubicBezTo>
                  <a:cubicBezTo>
                    <a:pt x="510" y="5029"/>
                    <a:pt x="446" y="5061"/>
                    <a:pt x="405" y="5110"/>
                  </a:cubicBezTo>
                  <a:cubicBezTo>
                    <a:pt x="358" y="5181"/>
                    <a:pt x="394" y="5289"/>
                    <a:pt x="465" y="5348"/>
                  </a:cubicBezTo>
                  <a:cubicBezTo>
                    <a:pt x="810" y="5562"/>
                    <a:pt x="1179" y="5681"/>
                    <a:pt x="1560" y="5741"/>
                  </a:cubicBezTo>
                  <a:cubicBezTo>
                    <a:pt x="2394" y="5836"/>
                    <a:pt x="3191" y="6229"/>
                    <a:pt x="3823" y="6824"/>
                  </a:cubicBezTo>
                  <a:lnTo>
                    <a:pt x="3751" y="6896"/>
                  </a:lnTo>
                  <a:cubicBezTo>
                    <a:pt x="3692" y="6955"/>
                    <a:pt x="3692" y="7075"/>
                    <a:pt x="3751" y="7134"/>
                  </a:cubicBezTo>
                  <a:lnTo>
                    <a:pt x="4525" y="7908"/>
                  </a:lnTo>
                  <a:cubicBezTo>
                    <a:pt x="4561" y="7944"/>
                    <a:pt x="4596" y="7956"/>
                    <a:pt x="4644" y="7956"/>
                  </a:cubicBezTo>
                  <a:cubicBezTo>
                    <a:pt x="4692" y="7956"/>
                    <a:pt x="4739" y="7944"/>
                    <a:pt x="4763" y="7908"/>
                  </a:cubicBezTo>
                  <a:lnTo>
                    <a:pt x="4882" y="7789"/>
                  </a:lnTo>
                  <a:lnTo>
                    <a:pt x="4918" y="7825"/>
                  </a:lnTo>
                  <a:cubicBezTo>
                    <a:pt x="5180" y="8087"/>
                    <a:pt x="5525" y="8217"/>
                    <a:pt x="5894" y="8217"/>
                  </a:cubicBezTo>
                  <a:cubicBezTo>
                    <a:pt x="6263" y="8217"/>
                    <a:pt x="6620" y="8075"/>
                    <a:pt x="6882" y="7825"/>
                  </a:cubicBezTo>
                  <a:cubicBezTo>
                    <a:pt x="7144" y="7551"/>
                    <a:pt x="7275" y="7205"/>
                    <a:pt x="7275" y="6836"/>
                  </a:cubicBezTo>
                  <a:cubicBezTo>
                    <a:pt x="7275" y="6467"/>
                    <a:pt x="7180" y="6122"/>
                    <a:pt x="6906" y="5860"/>
                  </a:cubicBezTo>
                  <a:lnTo>
                    <a:pt x="6882" y="5824"/>
                  </a:lnTo>
                  <a:lnTo>
                    <a:pt x="6990" y="5705"/>
                  </a:lnTo>
                  <a:cubicBezTo>
                    <a:pt x="7049" y="5646"/>
                    <a:pt x="7049" y="5527"/>
                    <a:pt x="6990" y="5467"/>
                  </a:cubicBezTo>
                  <a:lnTo>
                    <a:pt x="6216" y="4693"/>
                  </a:lnTo>
                  <a:cubicBezTo>
                    <a:pt x="6192" y="4669"/>
                    <a:pt x="6144" y="4646"/>
                    <a:pt x="6097" y="4646"/>
                  </a:cubicBezTo>
                  <a:cubicBezTo>
                    <a:pt x="6061" y="4646"/>
                    <a:pt x="6013" y="4669"/>
                    <a:pt x="5989" y="4693"/>
                  </a:cubicBezTo>
                  <a:lnTo>
                    <a:pt x="5906" y="4765"/>
                  </a:lnTo>
                  <a:cubicBezTo>
                    <a:pt x="5311" y="4157"/>
                    <a:pt x="4942" y="3372"/>
                    <a:pt x="4823" y="2491"/>
                  </a:cubicBezTo>
                  <a:cubicBezTo>
                    <a:pt x="4739" y="1848"/>
                    <a:pt x="4454" y="1276"/>
                    <a:pt x="3977" y="824"/>
                  </a:cubicBezTo>
                  <a:cubicBezTo>
                    <a:pt x="3453" y="324"/>
                    <a:pt x="2775" y="26"/>
                    <a:pt x="2037" y="2"/>
                  </a:cubicBezTo>
                  <a:cubicBezTo>
                    <a:pt x="2005" y="1"/>
                    <a:pt x="1973" y="1"/>
                    <a:pt x="1942"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599" name="Google Shape;599;p56">
            <a:hlinkClick r:id="rId3"/>
          </p:cNvPr>
          <p:cNvPicPr preferRelativeResize="0"/>
          <p:nvPr/>
        </p:nvPicPr>
        <p:blipFill>
          <a:blip r:embed="rId4">
            <a:alphaModFix/>
          </a:blip>
          <a:stretch>
            <a:fillRect/>
          </a:stretch>
        </p:blipFill>
        <p:spPr>
          <a:xfrm>
            <a:off x="0" y="4429125"/>
            <a:ext cx="9144000" cy="714375"/>
          </a:xfrm>
          <a:prstGeom prst="rect">
            <a:avLst/>
          </a:prstGeom>
          <a:noFill/>
          <a:ln>
            <a:noFill/>
          </a:ln>
        </p:spPr>
      </p:pic>
      <p:sp>
        <p:nvSpPr>
          <p:cNvPr id="600" name="Google Shape;600;p56">
            <a:hlinkClick r:id="rId5"/>
          </p:cNvPr>
          <p:cNvSpPr/>
          <p:nvPr/>
        </p:nvSpPr>
        <p:spPr>
          <a:xfrm>
            <a:off x="0" y="5207000"/>
            <a:ext cx="12600" cy="12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01" name="Google Shape;601;p56"/>
          <p:cNvPicPr preferRelativeResize="0"/>
          <p:nvPr/>
        </p:nvPicPr>
        <p:blipFill rotWithShape="1">
          <a:blip r:embed="rId6">
            <a:alphaModFix/>
          </a:blip>
          <a:srcRect l="198" t="-864" r="54801" b="64550"/>
          <a:stretch/>
        </p:blipFill>
        <p:spPr>
          <a:xfrm rot="3590611" flipH="1">
            <a:off x="7853853" y="3449933"/>
            <a:ext cx="1510866" cy="1514835"/>
          </a:xfrm>
          <a:prstGeom prst="rect">
            <a:avLst/>
          </a:prstGeom>
          <a:noFill/>
          <a:ln>
            <a:noFill/>
          </a:ln>
        </p:spPr>
      </p:pic>
      <p:sp>
        <p:nvSpPr>
          <p:cNvPr id="602" name="Google Shape;602;p56"/>
          <p:cNvSpPr txBox="1"/>
          <p:nvPr/>
        </p:nvSpPr>
        <p:spPr>
          <a:xfrm>
            <a:off x="7480975" y="3301400"/>
            <a:ext cx="15654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2F2F2">
            <a:alpha val="0"/>
          </a:srgbClr>
        </a:solidFill>
        <a:effectLst/>
      </p:bgPr>
    </p:bg>
    <p:spTree>
      <p:nvGrpSpPr>
        <p:cNvPr id="1" name="Shape 606"/>
        <p:cNvGrpSpPr/>
        <p:nvPr/>
      </p:nvGrpSpPr>
      <p:grpSpPr>
        <a:xfrm>
          <a:off x="0" y="0"/>
          <a:ext cx="0" cy="0"/>
          <a:chOff x="0" y="0"/>
          <a:chExt cx="0" cy="0"/>
        </a:xfrm>
      </p:grpSpPr>
      <p:sp>
        <p:nvSpPr>
          <p:cNvPr id="607" name="Google Shape;607;p57"/>
          <p:cNvSpPr txBox="1">
            <a:spLocks noGrp="1"/>
          </p:cNvSpPr>
          <p:nvPr>
            <p:ph type="ctrTitle"/>
          </p:nvPr>
        </p:nvSpPr>
        <p:spPr>
          <a:xfrm>
            <a:off x="572775" y="324650"/>
            <a:ext cx="7248000" cy="191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8000">
                <a:solidFill>
                  <a:schemeClr val="accent3"/>
                </a:solidFill>
                <a:latin typeface="Just Another Hand"/>
                <a:ea typeface="Just Another Hand"/>
                <a:cs typeface="Just Another Hand"/>
                <a:sym typeface="Just Another Hand"/>
              </a:rPr>
              <a:t>PART III</a:t>
            </a:r>
            <a:r>
              <a:rPr lang="en" sz="8000">
                <a:solidFill>
                  <a:schemeClr val="dk1"/>
                </a:solidFill>
                <a:latin typeface="Just Another Hand"/>
                <a:ea typeface="Just Another Hand"/>
                <a:cs typeface="Just Another Hand"/>
                <a:sym typeface="Just Another Hand"/>
              </a:rPr>
              <a:t> </a:t>
            </a:r>
            <a:endParaRPr sz="8000">
              <a:solidFill>
                <a:schemeClr val="dk1"/>
              </a:solidFill>
              <a:latin typeface="Just Another Hand"/>
              <a:ea typeface="Just Another Hand"/>
              <a:cs typeface="Just Another Hand"/>
              <a:sym typeface="Just Another Hand"/>
            </a:endParaRPr>
          </a:p>
          <a:p>
            <a:pPr marL="0" lvl="0" indent="0" algn="l" rtl="0">
              <a:spcBef>
                <a:spcPts val="0"/>
              </a:spcBef>
              <a:spcAft>
                <a:spcPts val="0"/>
              </a:spcAft>
              <a:buNone/>
            </a:pPr>
            <a:r>
              <a:rPr lang="en" sz="5600" b="1">
                <a:solidFill>
                  <a:schemeClr val="dk1"/>
                </a:solidFill>
                <a:latin typeface="Antonio"/>
                <a:ea typeface="Antonio"/>
                <a:cs typeface="Antonio"/>
                <a:sym typeface="Antonio"/>
              </a:rPr>
              <a:t> </a:t>
            </a:r>
            <a:r>
              <a:rPr lang="en" sz="5500">
                <a:solidFill>
                  <a:schemeClr val="accent3"/>
                </a:solidFill>
                <a:latin typeface="Just Another Hand"/>
                <a:ea typeface="Just Another Hand"/>
                <a:cs typeface="Just Another Hand"/>
                <a:sym typeface="Just Another Hand"/>
              </a:rPr>
              <a:t>COMMUNITY OF FAILURES</a:t>
            </a:r>
            <a:endParaRPr sz="5500"/>
          </a:p>
        </p:txBody>
      </p:sp>
      <p:sp>
        <p:nvSpPr>
          <p:cNvPr id="608" name="Google Shape;608;p57"/>
          <p:cNvSpPr txBox="1"/>
          <p:nvPr/>
        </p:nvSpPr>
        <p:spPr>
          <a:xfrm>
            <a:off x="911725" y="2624125"/>
            <a:ext cx="7664400" cy="1146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350">
                <a:latin typeface="Be Vietnam"/>
                <a:ea typeface="Be Vietnam"/>
                <a:cs typeface="Be Vietnam"/>
                <a:sym typeface="Be Vietnam"/>
              </a:rPr>
              <a:t>“Failure is simply the opportunity to begin again, this time more intelligently.”</a:t>
            </a:r>
            <a:endParaRPr sz="2350">
              <a:latin typeface="Be Vietnam"/>
              <a:ea typeface="Be Vietnam"/>
              <a:cs typeface="Be Vietnam"/>
              <a:sym typeface="Be Vietnam"/>
            </a:endParaRPr>
          </a:p>
          <a:p>
            <a:pPr marL="0" lvl="0" indent="0" algn="r" rtl="0">
              <a:spcBef>
                <a:spcPts val="0"/>
              </a:spcBef>
              <a:spcAft>
                <a:spcPts val="0"/>
              </a:spcAft>
              <a:buNone/>
            </a:pPr>
            <a:r>
              <a:rPr lang="en" sz="1550" i="1">
                <a:latin typeface="Be Vietnam"/>
                <a:ea typeface="Be Vietnam"/>
                <a:cs typeface="Be Vietnam"/>
                <a:sym typeface="Be Vietnam"/>
              </a:rPr>
              <a:t>Henry Ford</a:t>
            </a:r>
            <a:endParaRPr sz="1550" i="1">
              <a:latin typeface="Be Vietnam"/>
              <a:ea typeface="Be Vietnam"/>
              <a:cs typeface="Be Vietnam"/>
              <a:sym typeface="Be Vietnam"/>
            </a:endParaRPr>
          </a:p>
        </p:txBody>
      </p:sp>
      <p:grpSp>
        <p:nvGrpSpPr>
          <p:cNvPr id="609" name="Google Shape;609;p57"/>
          <p:cNvGrpSpPr/>
          <p:nvPr/>
        </p:nvGrpSpPr>
        <p:grpSpPr>
          <a:xfrm rot="-622013">
            <a:off x="3600410" y="444498"/>
            <a:ext cx="3514212" cy="618355"/>
            <a:chOff x="3191625" y="1122075"/>
            <a:chExt cx="123450" cy="65900"/>
          </a:xfrm>
        </p:grpSpPr>
        <p:sp>
          <p:nvSpPr>
            <p:cNvPr id="610" name="Google Shape;610;p57"/>
            <p:cNvSpPr/>
            <p:nvPr/>
          </p:nvSpPr>
          <p:spPr>
            <a:xfrm>
              <a:off x="3191625" y="1122075"/>
              <a:ext cx="111122" cy="58400"/>
            </a:xfrm>
            <a:custGeom>
              <a:avLst/>
              <a:gdLst/>
              <a:ahLst/>
              <a:cxnLst/>
              <a:rect l="l" t="t" r="r" b="b"/>
              <a:pathLst>
                <a:path w="4204" h="2336" extrusionOk="0">
                  <a:moveTo>
                    <a:pt x="267" y="1"/>
                  </a:moveTo>
                  <a:cubicBezTo>
                    <a:pt x="0" y="134"/>
                    <a:pt x="34" y="301"/>
                    <a:pt x="200" y="401"/>
                  </a:cubicBezTo>
                  <a:cubicBezTo>
                    <a:pt x="467" y="601"/>
                    <a:pt x="767" y="768"/>
                    <a:pt x="1068" y="935"/>
                  </a:cubicBezTo>
                  <a:cubicBezTo>
                    <a:pt x="1501" y="1101"/>
                    <a:pt x="1935" y="1302"/>
                    <a:pt x="2335" y="1535"/>
                  </a:cubicBezTo>
                  <a:cubicBezTo>
                    <a:pt x="2869" y="1835"/>
                    <a:pt x="3403" y="2069"/>
                    <a:pt x="3970" y="2302"/>
                  </a:cubicBezTo>
                  <a:cubicBezTo>
                    <a:pt x="4036" y="2336"/>
                    <a:pt x="4136" y="2336"/>
                    <a:pt x="4203" y="2336"/>
                  </a:cubicBezTo>
                  <a:cubicBezTo>
                    <a:pt x="2936" y="1435"/>
                    <a:pt x="1435" y="968"/>
                    <a:pt x="2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57"/>
            <p:cNvSpPr/>
            <p:nvPr/>
          </p:nvSpPr>
          <p:spPr>
            <a:xfrm>
              <a:off x="3305875" y="1182950"/>
              <a:ext cx="9200" cy="5025"/>
            </a:xfrm>
            <a:custGeom>
              <a:avLst/>
              <a:gdLst/>
              <a:ahLst/>
              <a:cxnLst/>
              <a:rect l="l" t="t" r="r" b="b"/>
              <a:pathLst>
                <a:path w="368" h="201" extrusionOk="0">
                  <a:moveTo>
                    <a:pt x="33" y="1"/>
                  </a:moveTo>
                  <a:lnTo>
                    <a:pt x="0" y="101"/>
                  </a:lnTo>
                  <a:lnTo>
                    <a:pt x="334" y="201"/>
                  </a:lnTo>
                  <a:lnTo>
                    <a:pt x="367" y="134"/>
                  </a:lnTo>
                  <a:lnTo>
                    <a:pt x="33"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2F2F2">
            <a:alpha val="0"/>
          </a:srgbClr>
        </a:solidFill>
        <a:effectLst/>
      </p:bgPr>
    </p:bg>
    <p:spTree>
      <p:nvGrpSpPr>
        <p:cNvPr id="1" name="Shape 615"/>
        <p:cNvGrpSpPr/>
        <p:nvPr/>
      </p:nvGrpSpPr>
      <p:grpSpPr>
        <a:xfrm>
          <a:off x="0" y="0"/>
          <a:ext cx="0" cy="0"/>
          <a:chOff x="0" y="0"/>
          <a:chExt cx="0" cy="0"/>
        </a:xfrm>
      </p:grpSpPr>
      <p:sp>
        <p:nvSpPr>
          <p:cNvPr id="616" name="Google Shape;616;p58"/>
          <p:cNvSpPr txBox="1">
            <a:spLocks noGrp="1"/>
          </p:cNvSpPr>
          <p:nvPr>
            <p:ph type="ctrTitle"/>
          </p:nvPr>
        </p:nvSpPr>
        <p:spPr>
          <a:xfrm>
            <a:off x="572775" y="324650"/>
            <a:ext cx="7248000" cy="1146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5500">
                <a:solidFill>
                  <a:schemeClr val="dk1"/>
                </a:solidFill>
                <a:latin typeface="Just Another Hand"/>
                <a:ea typeface="Just Another Hand"/>
                <a:cs typeface="Just Another Hand"/>
                <a:sym typeface="Just Another Hand"/>
              </a:rPr>
              <a:t>CHOOSE  A  SIDE</a:t>
            </a:r>
            <a:r>
              <a:rPr lang="en" sz="8000">
                <a:solidFill>
                  <a:schemeClr val="dk1"/>
                </a:solidFill>
                <a:latin typeface="Just Another Hand"/>
                <a:ea typeface="Just Another Hand"/>
                <a:cs typeface="Just Another Hand"/>
                <a:sym typeface="Just Another Hand"/>
              </a:rPr>
              <a:t> </a:t>
            </a:r>
            <a:endParaRPr sz="5500"/>
          </a:p>
        </p:txBody>
      </p:sp>
      <p:grpSp>
        <p:nvGrpSpPr>
          <p:cNvPr id="617" name="Google Shape;617;p58"/>
          <p:cNvGrpSpPr/>
          <p:nvPr/>
        </p:nvGrpSpPr>
        <p:grpSpPr>
          <a:xfrm rot="-622013">
            <a:off x="596360" y="1196023"/>
            <a:ext cx="3514212" cy="618355"/>
            <a:chOff x="3191625" y="1122075"/>
            <a:chExt cx="123450" cy="65900"/>
          </a:xfrm>
        </p:grpSpPr>
        <p:sp>
          <p:nvSpPr>
            <p:cNvPr id="618" name="Google Shape;618;p58"/>
            <p:cNvSpPr/>
            <p:nvPr/>
          </p:nvSpPr>
          <p:spPr>
            <a:xfrm>
              <a:off x="3191625" y="1122075"/>
              <a:ext cx="111122" cy="58400"/>
            </a:xfrm>
            <a:custGeom>
              <a:avLst/>
              <a:gdLst/>
              <a:ahLst/>
              <a:cxnLst/>
              <a:rect l="l" t="t" r="r" b="b"/>
              <a:pathLst>
                <a:path w="4204" h="2336" extrusionOk="0">
                  <a:moveTo>
                    <a:pt x="267" y="1"/>
                  </a:moveTo>
                  <a:cubicBezTo>
                    <a:pt x="0" y="134"/>
                    <a:pt x="34" y="301"/>
                    <a:pt x="200" y="401"/>
                  </a:cubicBezTo>
                  <a:cubicBezTo>
                    <a:pt x="467" y="601"/>
                    <a:pt x="767" y="768"/>
                    <a:pt x="1068" y="935"/>
                  </a:cubicBezTo>
                  <a:cubicBezTo>
                    <a:pt x="1501" y="1101"/>
                    <a:pt x="1935" y="1302"/>
                    <a:pt x="2335" y="1535"/>
                  </a:cubicBezTo>
                  <a:cubicBezTo>
                    <a:pt x="2869" y="1835"/>
                    <a:pt x="3403" y="2069"/>
                    <a:pt x="3970" y="2302"/>
                  </a:cubicBezTo>
                  <a:cubicBezTo>
                    <a:pt x="4036" y="2336"/>
                    <a:pt x="4136" y="2336"/>
                    <a:pt x="4203" y="2336"/>
                  </a:cubicBezTo>
                  <a:cubicBezTo>
                    <a:pt x="2936" y="1435"/>
                    <a:pt x="1435" y="968"/>
                    <a:pt x="2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58"/>
            <p:cNvSpPr/>
            <p:nvPr/>
          </p:nvSpPr>
          <p:spPr>
            <a:xfrm>
              <a:off x="3305875" y="1182950"/>
              <a:ext cx="9200" cy="5025"/>
            </a:xfrm>
            <a:custGeom>
              <a:avLst/>
              <a:gdLst/>
              <a:ahLst/>
              <a:cxnLst/>
              <a:rect l="l" t="t" r="r" b="b"/>
              <a:pathLst>
                <a:path w="368" h="201" extrusionOk="0">
                  <a:moveTo>
                    <a:pt x="33" y="1"/>
                  </a:moveTo>
                  <a:lnTo>
                    <a:pt x="0" y="101"/>
                  </a:lnTo>
                  <a:lnTo>
                    <a:pt x="334" y="201"/>
                  </a:lnTo>
                  <a:lnTo>
                    <a:pt x="367" y="134"/>
                  </a:lnTo>
                  <a:lnTo>
                    <a:pt x="33"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620" name="Google Shape;620;p58"/>
          <p:cNvPicPr preferRelativeResize="0"/>
          <p:nvPr/>
        </p:nvPicPr>
        <p:blipFill>
          <a:blip r:embed="rId3">
            <a:alphaModFix/>
          </a:blip>
          <a:stretch>
            <a:fillRect/>
          </a:stretch>
        </p:blipFill>
        <p:spPr>
          <a:xfrm>
            <a:off x="5364700" y="452688"/>
            <a:ext cx="3178577" cy="4238122"/>
          </a:xfrm>
          <a:prstGeom prst="rect">
            <a:avLst/>
          </a:prstGeom>
          <a:noFill/>
          <a:ln>
            <a:noFill/>
          </a:ln>
          <a:effectLst>
            <a:outerShdw blurRad="442913" dist="295275" dir="2220000" algn="bl" rotWithShape="0">
              <a:srgbClr val="000000">
                <a:alpha val="50000"/>
              </a:srgbClr>
            </a:outerShdw>
          </a:effectLst>
        </p:spPr>
      </p:pic>
      <p:sp>
        <p:nvSpPr>
          <p:cNvPr id="621" name="Google Shape;621;p58"/>
          <p:cNvSpPr txBox="1"/>
          <p:nvPr/>
        </p:nvSpPr>
        <p:spPr>
          <a:xfrm>
            <a:off x="675400" y="2078175"/>
            <a:ext cx="4347600" cy="210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500">
                <a:latin typeface="Be Vietnam"/>
                <a:ea typeface="Be Vietnam"/>
                <a:cs typeface="Be Vietnam"/>
                <a:sym typeface="Be Vietnam"/>
              </a:rPr>
              <a:t>If all the trees in the world died, life as we know it would cease to exist.</a:t>
            </a:r>
            <a:endParaRPr sz="2500">
              <a:latin typeface="Be Vietnam"/>
              <a:ea typeface="Be Vietnam"/>
              <a:cs typeface="Be Vietnam"/>
              <a:sym typeface="Be Vietnam"/>
            </a:endParaRPr>
          </a:p>
          <a:p>
            <a:pPr marL="0" lvl="0" indent="0" algn="ctr" rtl="0">
              <a:spcBef>
                <a:spcPts val="0"/>
              </a:spcBef>
              <a:spcAft>
                <a:spcPts val="0"/>
              </a:spcAft>
              <a:buNone/>
            </a:pPr>
            <a:endParaRPr sz="2500">
              <a:latin typeface="Be Vietnam"/>
              <a:ea typeface="Be Vietnam"/>
              <a:cs typeface="Be Vietnam"/>
              <a:sym typeface="Be Vietnam"/>
            </a:endParaRPr>
          </a:p>
          <a:p>
            <a:pPr marL="0" lvl="0" indent="0" algn="ctr" rtl="0">
              <a:spcBef>
                <a:spcPts val="0"/>
              </a:spcBef>
              <a:spcAft>
                <a:spcPts val="0"/>
              </a:spcAft>
              <a:buNone/>
            </a:pPr>
            <a:r>
              <a:rPr lang="en" sz="2500">
                <a:latin typeface="Be Vietnam"/>
                <a:ea typeface="Be Vietnam"/>
                <a:cs typeface="Be Vietnam"/>
                <a:sym typeface="Be Vietnam"/>
              </a:rPr>
              <a:t>TRUE --- FALSE</a:t>
            </a:r>
            <a:endParaRPr sz="2500">
              <a:latin typeface="Be Vietnam"/>
              <a:ea typeface="Be Vietnam"/>
              <a:cs typeface="Be Vietnam"/>
              <a:sym typeface="Be Vietnam"/>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2F2F2">
            <a:alpha val="0"/>
          </a:srgbClr>
        </a:solidFill>
        <a:effectLst/>
      </p:bgPr>
    </p:bg>
    <p:spTree>
      <p:nvGrpSpPr>
        <p:cNvPr id="1" name="Shape 625"/>
        <p:cNvGrpSpPr/>
        <p:nvPr/>
      </p:nvGrpSpPr>
      <p:grpSpPr>
        <a:xfrm>
          <a:off x="0" y="0"/>
          <a:ext cx="0" cy="0"/>
          <a:chOff x="0" y="0"/>
          <a:chExt cx="0" cy="0"/>
        </a:xfrm>
      </p:grpSpPr>
      <p:sp>
        <p:nvSpPr>
          <p:cNvPr id="626" name="Google Shape;626;p59"/>
          <p:cNvSpPr txBox="1">
            <a:spLocks noGrp="1"/>
          </p:cNvSpPr>
          <p:nvPr>
            <p:ph type="ctrTitle"/>
          </p:nvPr>
        </p:nvSpPr>
        <p:spPr>
          <a:xfrm>
            <a:off x="805800" y="1651425"/>
            <a:ext cx="7829700" cy="2270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4900">
                <a:solidFill>
                  <a:schemeClr val="accent3"/>
                </a:solidFill>
                <a:latin typeface="Just Another Hand"/>
                <a:ea typeface="Just Another Hand"/>
                <a:cs typeface="Just Another Hand"/>
                <a:sym typeface="Just Another Hand"/>
              </a:rPr>
              <a:t>What does it feel like in moments of uncertainty?</a:t>
            </a:r>
            <a:endParaRPr sz="4900">
              <a:solidFill>
                <a:schemeClr val="accent3"/>
              </a:solidFill>
              <a:latin typeface="Just Another Hand"/>
              <a:ea typeface="Just Another Hand"/>
              <a:cs typeface="Just Another Hand"/>
              <a:sym typeface="Just Another Hand"/>
            </a:endParaRPr>
          </a:p>
          <a:p>
            <a:pPr marL="0" lvl="0" indent="0" algn="l" rtl="0">
              <a:spcBef>
                <a:spcPts val="0"/>
              </a:spcBef>
              <a:spcAft>
                <a:spcPts val="0"/>
              </a:spcAft>
              <a:buNone/>
            </a:pPr>
            <a:endParaRPr sz="4900">
              <a:solidFill>
                <a:schemeClr val="accent3"/>
              </a:solidFill>
              <a:latin typeface="Just Another Hand"/>
              <a:ea typeface="Just Another Hand"/>
              <a:cs typeface="Just Another Hand"/>
              <a:sym typeface="Just Another Hand"/>
            </a:endParaRPr>
          </a:p>
          <a:p>
            <a:pPr marL="0" lvl="0" indent="0" algn="l" rtl="0">
              <a:spcBef>
                <a:spcPts val="0"/>
              </a:spcBef>
              <a:spcAft>
                <a:spcPts val="0"/>
              </a:spcAft>
              <a:buNone/>
            </a:pPr>
            <a:endParaRPr sz="4900">
              <a:solidFill>
                <a:schemeClr val="accent3"/>
              </a:solidFill>
              <a:latin typeface="Just Another Hand"/>
              <a:ea typeface="Just Another Hand"/>
              <a:cs typeface="Just Another Hand"/>
              <a:sym typeface="Just Another Hand"/>
            </a:endParaRPr>
          </a:p>
        </p:txBody>
      </p:sp>
      <p:grpSp>
        <p:nvGrpSpPr>
          <p:cNvPr id="627" name="Google Shape;627;p59"/>
          <p:cNvGrpSpPr/>
          <p:nvPr/>
        </p:nvGrpSpPr>
        <p:grpSpPr>
          <a:xfrm rot="-622013">
            <a:off x="932610" y="3441961"/>
            <a:ext cx="3514212" cy="618355"/>
            <a:chOff x="3191625" y="1122075"/>
            <a:chExt cx="123450" cy="65900"/>
          </a:xfrm>
        </p:grpSpPr>
        <p:sp>
          <p:nvSpPr>
            <p:cNvPr id="628" name="Google Shape;628;p59"/>
            <p:cNvSpPr/>
            <p:nvPr/>
          </p:nvSpPr>
          <p:spPr>
            <a:xfrm>
              <a:off x="3191625" y="1122075"/>
              <a:ext cx="111122" cy="58400"/>
            </a:xfrm>
            <a:custGeom>
              <a:avLst/>
              <a:gdLst/>
              <a:ahLst/>
              <a:cxnLst/>
              <a:rect l="l" t="t" r="r" b="b"/>
              <a:pathLst>
                <a:path w="4204" h="2336" extrusionOk="0">
                  <a:moveTo>
                    <a:pt x="267" y="1"/>
                  </a:moveTo>
                  <a:cubicBezTo>
                    <a:pt x="0" y="134"/>
                    <a:pt x="34" y="301"/>
                    <a:pt x="200" y="401"/>
                  </a:cubicBezTo>
                  <a:cubicBezTo>
                    <a:pt x="467" y="601"/>
                    <a:pt x="767" y="768"/>
                    <a:pt x="1068" y="935"/>
                  </a:cubicBezTo>
                  <a:cubicBezTo>
                    <a:pt x="1501" y="1101"/>
                    <a:pt x="1935" y="1302"/>
                    <a:pt x="2335" y="1535"/>
                  </a:cubicBezTo>
                  <a:cubicBezTo>
                    <a:pt x="2869" y="1835"/>
                    <a:pt x="3403" y="2069"/>
                    <a:pt x="3970" y="2302"/>
                  </a:cubicBezTo>
                  <a:cubicBezTo>
                    <a:pt x="4036" y="2336"/>
                    <a:pt x="4136" y="2336"/>
                    <a:pt x="4203" y="2336"/>
                  </a:cubicBezTo>
                  <a:cubicBezTo>
                    <a:pt x="2936" y="1435"/>
                    <a:pt x="1435" y="968"/>
                    <a:pt x="2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59"/>
            <p:cNvSpPr/>
            <p:nvPr/>
          </p:nvSpPr>
          <p:spPr>
            <a:xfrm>
              <a:off x="3305875" y="1182950"/>
              <a:ext cx="9200" cy="5025"/>
            </a:xfrm>
            <a:custGeom>
              <a:avLst/>
              <a:gdLst/>
              <a:ahLst/>
              <a:cxnLst/>
              <a:rect l="l" t="t" r="r" b="b"/>
              <a:pathLst>
                <a:path w="368" h="201" extrusionOk="0">
                  <a:moveTo>
                    <a:pt x="33" y="1"/>
                  </a:moveTo>
                  <a:lnTo>
                    <a:pt x="0" y="101"/>
                  </a:lnTo>
                  <a:lnTo>
                    <a:pt x="334" y="201"/>
                  </a:lnTo>
                  <a:lnTo>
                    <a:pt x="367" y="134"/>
                  </a:lnTo>
                  <a:lnTo>
                    <a:pt x="33"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2F2F2">
            <a:alpha val="0"/>
          </a:srgbClr>
        </a:solidFill>
        <a:effectLst/>
      </p:bgPr>
    </p:bg>
    <p:spTree>
      <p:nvGrpSpPr>
        <p:cNvPr id="1" name="Shape 633"/>
        <p:cNvGrpSpPr/>
        <p:nvPr/>
      </p:nvGrpSpPr>
      <p:grpSpPr>
        <a:xfrm>
          <a:off x="0" y="0"/>
          <a:ext cx="0" cy="0"/>
          <a:chOff x="0" y="0"/>
          <a:chExt cx="0" cy="0"/>
        </a:xfrm>
      </p:grpSpPr>
      <p:sp>
        <p:nvSpPr>
          <p:cNvPr id="634" name="Google Shape;634;p60"/>
          <p:cNvSpPr txBox="1">
            <a:spLocks noGrp="1"/>
          </p:cNvSpPr>
          <p:nvPr>
            <p:ph type="ctrTitle"/>
          </p:nvPr>
        </p:nvSpPr>
        <p:spPr>
          <a:xfrm>
            <a:off x="805800" y="798500"/>
            <a:ext cx="7829700" cy="3123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4900">
              <a:solidFill>
                <a:schemeClr val="accent3"/>
              </a:solidFill>
              <a:latin typeface="Just Another Hand"/>
              <a:ea typeface="Just Another Hand"/>
              <a:cs typeface="Just Another Hand"/>
              <a:sym typeface="Just Another Hand"/>
            </a:endParaRPr>
          </a:p>
          <a:p>
            <a:pPr marL="0" lvl="0" indent="0" algn="l" rtl="0">
              <a:spcBef>
                <a:spcPts val="0"/>
              </a:spcBef>
              <a:spcAft>
                <a:spcPts val="0"/>
              </a:spcAft>
              <a:buNone/>
            </a:pPr>
            <a:r>
              <a:rPr lang="en" sz="4900">
                <a:solidFill>
                  <a:schemeClr val="accent3"/>
                </a:solidFill>
                <a:latin typeface="Just Another Hand"/>
                <a:ea typeface="Just Another Hand"/>
                <a:cs typeface="Just Another Hand"/>
                <a:sym typeface="Just Another Hand"/>
              </a:rPr>
              <a:t>What do you need to move through the emotions of being stuck in the wrong answer?</a:t>
            </a:r>
            <a:endParaRPr sz="4900">
              <a:solidFill>
                <a:schemeClr val="accent3"/>
              </a:solidFill>
              <a:latin typeface="Just Another Hand"/>
              <a:ea typeface="Just Another Hand"/>
              <a:cs typeface="Just Another Hand"/>
              <a:sym typeface="Just Another Hand"/>
            </a:endParaRPr>
          </a:p>
        </p:txBody>
      </p:sp>
      <p:grpSp>
        <p:nvGrpSpPr>
          <p:cNvPr id="635" name="Google Shape;635;p60"/>
          <p:cNvGrpSpPr/>
          <p:nvPr/>
        </p:nvGrpSpPr>
        <p:grpSpPr>
          <a:xfrm rot="-622013">
            <a:off x="932610" y="3441961"/>
            <a:ext cx="3514212" cy="618355"/>
            <a:chOff x="3191625" y="1122075"/>
            <a:chExt cx="123450" cy="65900"/>
          </a:xfrm>
        </p:grpSpPr>
        <p:sp>
          <p:nvSpPr>
            <p:cNvPr id="636" name="Google Shape;636;p60"/>
            <p:cNvSpPr/>
            <p:nvPr/>
          </p:nvSpPr>
          <p:spPr>
            <a:xfrm>
              <a:off x="3191625" y="1122075"/>
              <a:ext cx="111122" cy="58400"/>
            </a:xfrm>
            <a:custGeom>
              <a:avLst/>
              <a:gdLst/>
              <a:ahLst/>
              <a:cxnLst/>
              <a:rect l="l" t="t" r="r" b="b"/>
              <a:pathLst>
                <a:path w="4204" h="2336" extrusionOk="0">
                  <a:moveTo>
                    <a:pt x="267" y="1"/>
                  </a:moveTo>
                  <a:cubicBezTo>
                    <a:pt x="0" y="134"/>
                    <a:pt x="34" y="301"/>
                    <a:pt x="200" y="401"/>
                  </a:cubicBezTo>
                  <a:cubicBezTo>
                    <a:pt x="467" y="601"/>
                    <a:pt x="767" y="768"/>
                    <a:pt x="1068" y="935"/>
                  </a:cubicBezTo>
                  <a:cubicBezTo>
                    <a:pt x="1501" y="1101"/>
                    <a:pt x="1935" y="1302"/>
                    <a:pt x="2335" y="1535"/>
                  </a:cubicBezTo>
                  <a:cubicBezTo>
                    <a:pt x="2869" y="1835"/>
                    <a:pt x="3403" y="2069"/>
                    <a:pt x="3970" y="2302"/>
                  </a:cubicBezTo>
                  <a:cubicBezTo>
                    <a:pt x="4036" y="2336"/>
                    <a:pt x="4136" y="2336"/>
                    <a:pt x="4203" y="2336"/>
                  </a:cubicBezTo>
                  <a:cubicBezTo>
                    <a:pt x="2936" y="1435"/>
                    <a:pt x="1435" y="968"/>
                    <a:pt x="2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60"/>
            <p:cNvSpPr/>
            <p:nvPr/>
          </p:nvSpPr>
          <p:spPr>
            <a:xfrm>
              <a:off x="3305875" y="1182950"/>
              <a:ext cx="9200" cy="5025"/>
            </a:xfrm>
            <a:custGeom>
              <a:avLst/>
              <a:gdLst/>
              <a:ahLst/>
              <a:cxnLst/>
              <a:rect l="l" t="t" r="r" b="b"/>
              <a:pathLst>
                <a:path w="368" h="201" extrusionOk="0">
                  <a:moveTo>
                    <a:pt x="33" y="1"/>
                  </a:moveTo>
                  <a:lnTo>
                    <a:pt x="0" y="101"/>
                  </a:lnTo>
                  <a:lnTo>
                    <a:pt x="334" y="201"/>
                  </a:lnTo>
                  <a:lnTo>
                    <a:pt x="367" y="134"/>
                  </a:lnTo>
                  <a:lnTo>
                    <a:pt x="33"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2F2F2">
            <a:alpha val="0"/>
          </a:srgbClr>
        </a:solidFill>
        <a:effectLst/>
      </p:bgPr>
    </p:bg>
    <p:spTree>
      <p:nvGrpSpPr>
        <p:cNvPr id="1" name="Shape 641"/>
        <p:cNvGrpSpPr/>
        <p:nvPr/>
      </p:nvGrpSpPr>
      <p:grpSpPr>
        <a:xfrm>
          <a:off x="0" y="0"/>
          <a:ext cx="0" cy="0"/>
          <a:chOff x="0" y="0"/>
          <a:chExt cx="0" cy="0"/>
        </a:xfrm>
      </p:grpSpPr>
      <p:grpSp>
        <p:nvGrpSpPr>
          <p:cNvPr id="642" name="Google Shape;642;p61"/>
          <p:cNvGrpSpPr/>
          <p:nvPr/>
        </p:nvGrpSpPr>
        <p:grpSpPr>
          <a:xfrm rot="-622013">
            <a:off x="682360" y="2857061"/>
            <a:ext cx="3514212" cy="618355"/>
            <a:chOff x="3191625" y="1122075"/>
            <a:chExt cx="123450" cy="65900"/>
          </a:xfrm>
        </p:grpSpPr>
        <p:sp>
          <p:nvSpPr>
            <p:cNvPr id="643" name="Google Shape;643;p61"/>
            <p:cNvSpPr/>
            <p:nvPr/>
          </p:nvSpPr>
          <p:spPr>
            <a:xfrm>
              <a:off x="3191625" y="1122075"/>
              <a:ext cx="111122" cy="58400"/>
            </a:xfrm>
            <a:custGeom>
              <a:avLst/>
              <a:gdLst/>
              <a:ahLst/>
              <a:cxnLst/>
              <a:rect l="l" t="t" r="r" b="b"/>
              <a:pathLst>
                <a:path w="4204" h="2336" extrusionOk="0">
                  <a:moveTo>
                    <a:pt x="267" y="1"/>
                  </a:moveTo>
                  <a:cubicBezTo>
                    <a:pt x="0" y="134"/>
                    <a:pt x="34" y="301"/>
                    <a:pt x="200" y="401"/>
                  </a:cubicBezTo>
                  <a:cubicBezTo>
                    <a:pt x="467" y="601"/>
                    <a:pt x="767" y="768"/>
                    <a:pt x="1068" y="935"/>
                  </a:cubicBezTo>
                  <a:cubicBezTo>
                    <a:pt x="1501" y="1101"/>
                    <a:pt x="1935" y="1302"/>
                    <a:pt x="2335" y="1535"/>
                  </a:cubicBezTo>
                  <a:cubicBezTo>
                    <a:pt x="2869" y="1835"/>
                    <a:pt x="3403" y="2069"/>
                    <a:pt x="3970" y="2302"/>
                  </a:cubicBezTo>
                  <a:cubicBezTo>
                    <a:pt x="4036" y="2336"/>
                    <a:pt x="4136" y="2336"/>
                    <a:pt x="4203" y="2336"/>
                  </a:cubicBezTo>
                  <a:cubicBezTo>
                    <a:pt x="2936" y="1435"/>
                    <a:pt x="1435" y="968"/>
                    <a:pt x="2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61"/>
            <p:cNvSpPr/>
            <p:nvPr/>
          </p:nvSpPr>
          <p:spPr>
            <a:xfrm>
              <a:off x="3305875" y="1182950"/>
              <a:ext cx="9200" cy="5025"/>
            </a:xfrm>
            <a:custGeom>
              <a:avLst/>
              <a:gdLst/>
              <a:ahLst/>
              <a:cxnLst/>
              <a:rect l="l" t="t" r="r" b="b"/>
              <a:pathLst>
                <a:path w="368" h="201" extrusionOk="0">
                  <a:moveTo>
                    <a:pt x="33" y="1"/>
                  </a:moveTo>
                  <a:lnTo>
                    <a:pt x="0" y="101"/>
                  </a:lnTo>
                  <a:lnTo>
                    <a:pt x="334" y="201"/>
                  </a:lnTo>
                  <a:lnTo>
                    <a:pt x="367" y="134"/>
                  </a:lnTo>
                  <a:lnTo>
                    <a:pt x="33"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45" name="Google Shape;645;p61"/>
          <p:cNvSpPr txBox="1"/>
          <p:nvPr/>
        </p:nvSpPr>
        <p:spPr>
          <a:xfrm>
            <a:off x="1238550" y="1356600"/>
            <a:ext cx="2029800" cy="1416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0">
                <a:latin typeface="Just Another Hand"/>
                <a:ea typeface="Just Another Hand"/>
                <a:cs typeface="Just Another Hand"/>
                <a:sym typeface="Just Another Hand"/>
              </a:rPr>
              <a:t>TRUE</a:t>
            </a:r>
            <a:endParaRPr sz="8000">
              <a:latin typeface="Just Another Hand"/>
              <a:ea typeface="Just Another Hand"/>
              <a:cs typeface="Just Another Hand"/>
              <a:sym typeface="Just Another Hand"/>
            </a:endParaRPr>
          </a:p>
        </p:txBody>
      </p:sp>
      <p:sp>
        <p:nvSpPr>
          <p:cNvPr id="646" name="Google Shape;646;p61"/>
          <p:cNvSpPr txBox="1"/>
          <p:nvPr/>
        </p:nvSpPr>
        <p:spPr>
          <a:xfrm>
            <a:off x="5846325" y="1287775"/>
            <a:ext cx="2029800" cy="1416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0">
                <a:latin typeface="Just Another Hand"/>
                <a:ea typeface="Just Another Hand"/>
                <a:cs typeface="Just Another Hand"/>
                <a:sym typeface="Just Another Hand"/>
              </a:rPr>
              <a:t>FALSE</a:t>
            </a:r>
            <a:endParaRPr sz="8000">
              <a:latin typeface="Just Another Hand"/>
              <a:ea typeface="Just Another Hand"/>
              <a:cs typeface="Just Another Hand"/>
              <a:sym typeface="Just Another Hand"/>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2F2F2">
            <a:alpha val="0"/>
          </a:srgbClr>
        </a:solidFill>
        <a:effectLst/>
      </p:bgPr>
    </p:bg>
    <p:spTree>
      <p:nvGrpSpPr>
        <p:cNvPr id="1" name="Shape 650"/>
        <p:cNvGrpSpPr/>
        <p:nvPr/>
      </p:nvGrpSpPr>
      <p:grpSpPr>
        <a:xfrm>
          <a:off x="0" y="0"/>
          <a:ext cx="0" cy="0"/>
          <a:chOff x="0" y="0"/>
          <a:chExt cx="0" cy="0"/>
        </a:xfrm>
      </p:grpSpPr>
      <p:sp>
        <p:nvSpPr>
          <p:cNvPr id="651" name="Google Shape;651;p62"/>
          <p:cNvSpPr txBox="1">
            <a:spLocks noGrp="1"/>
          </p:cNvSpPr>
          <p:nvPr>
            <p:ph type="ctrTitle"/>
          </p:nvPr>
        </p:nvSpPr>
        <p:spPr>
          <a:xfrm>
            <a:off x="392950" y="279000"/>
            <a:ext cx="5316300" cy="191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6000">
                <a:solidFill>
                  <a:schemeClr val="dk1"/>
                </a:solidFill>
                <a:latin typeface="Just Another Hand"/>
                <a:ea typeface="Just Another Hand"/>
                <a:cs typeface="Just Another Hand"/>
                <a:sym typeface="Just Another Hand"/>
              </a:rPr>
              <a:t>BUILDING  </a:t>
            </a:r>
            <a:endParaRPr sz="6000">
              <a:solidFill>
                <a:schemeClr val="dk1"/>
              </a:solidFill>
              <a:latin typeface="Just Another Hand"/>
              <a:ea typeface="Just Another Hand"/>
              <a:cs typeface="Just Another Hand"/>
              <a:sym typeface="Just Another Hand"/>
            </a:endParaRPr>
          </a:p>
          <a:p>
            <a:pPr marL="0" lvl="0" indent="0" algn="l" rtl="0">
              <a:spcBef>
                <a:spcPts val="0"/>
              </a:spcBef>
              <a:spcAft>
                <a:spcPts val="0"/>
              </a:spcAft>
              <a:buNone/>
            </a:pPr>
            <a:r>
              <a:rPr lang="en" sz="5600" b="1">
                <a:solidFill>
                  <a:schemeClr val="dk1"/>
                </a:solidFill>
                <a:latin typeface="Antonio"/>
                <a:ea typeface="Antonio"/>
                <a:cs typeface="Antonio"/>
                <a:sym typeface="Antonio"/>
              </a:rPr>
              <a:t> </a:t>
            </a:r>
            <a:r>
              <a:rPr lang="en" sz="7400">
                <a:solidFill>
                  <a:schemeClr val="accent3"/>
                </a:solidFill>
                <a:latin typeface="Just Another Hand"/>
                <a:ea typeface="Just Another Hand"/>
                <a:cs typeface="Just Another Hand"/>
                <a:sym typeface="Just Another Hand"/>
              </a:rPr>
              <a:t>Learning Community</a:t>
            </a:r>
            <a:endParaRPr/>
          </a:p>
        </p:txBody>
      </p:sp>
      <p:grpSp>
        <p:nvGrpSpPr>
          <p:cNvPr id="652" name="Google Shape;652;p62"/>
          <p:cNvGrpSpPr/>
          <p:nvPr/>
        </p:nvGrpSpPr>
        <p:grpSpPr>
          <a:xfrm rot="-622013">
            <a:off x="510335" y="1842111"/>
            <a:ext cx="3514212" cy="618355"/>
            <a:chOff x="3191625" y="1122075"/>
            <a:chExt cx="123450" cy="65900"/>
          </a:xfrm>
        </p:grpSpPr>
        <p:sp>
          <p:nvSpPr>
            <p:cNvPr id="653" name="Google Shape;653;p62"/>
            <p:cNvSpPr/>
            <p:nvPr/>
          </p:nvSpPr>
          <p:spPr>
            <a:xfrm>
              <a:off x="3191625" y="1122075"/>
              <a:ext cx="111122" cy="58400"/>
            </a:xfrm>
            <a:custGeom>
              <a:avLst/>
              <a:gdLst/>
              <a:ahLst/>
              <a:cxnLst/>
              <a:rect l="l" t="t" r="r" b="b"/>
              <a:pathLst>
                <a:path w="4204" h="2336" extrusionOk="0">
                  <a:moveTo>
                    <a:pt x="267" y="1"/>
                  </a:moveTo>
                  <a:cubicBezTo>
                    <a:pt x="0" y="134"/>
                    <a:pt x="34" y="301"/>
                    <a:pt x="200" y="401"/>
                  </a:cubicBezTo>
                  <a:cubicBezTo>
                    <a:pt x="467" y="601"/>
                    <a:pt x="767" y="768"/>
                    <a:pt x="1068" y="935"/>
                  </a:cubicBezTo>
                  <a:cubicBezTo>
                    <a:pt x="1501" y="1101"/>
                    <a:pt x="1935" y="1302"/>
                    <a:pt x="2335" y="1535"/>
                  </a:cubicBezTo>
                  <a:cubicBezTo>
                    <a:pt x="2869" y="1835"/>
                    <a:pt x="3403" y="2069"/>
                    <a:pt x="3970" y="2302"/>
                  </a:cubicBezTo>
                  <a:cubicBezTo>
                    <a:pt x="4036" y="2336"/>
                    <a:pt x="4136" y="2336"/>
                    <a:pt x="4203" y="2336"/>
                  </a:cubicBezTo>
                  <a:cubicBezTo>
                    <a:pt x="2936" y="1435"/>
                    <a:pt x="1435" y="968"/>
                    <a:pt x="2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62"/>
            <p:cNvSpPr/>
            <p:nvPr/>
          </p:nvSpPr>
          <p:spPr>
            <a:xfrm>
              <a:off x="3305875" y="1182950"/>
              <a:ext cx="9200" cy="5025"/>
            </a:xfrm>
            <a:custGeom>
              <a:avLst/>
              <a:gdLst/>
              <a:ahLst/>
              <a:cxnLst/>
              <a:rect l="l" t="t" r="r" b="b"/>
              <a:pathLst>
                <a:path w="368" h="201" extrusionOk="0">
                  <a:moveTo>
                    <a:pt x="33" y="1"/>
                  </a:moveTo>
                  <a:lnTo>
                    <a:pt x="0" y="101"/>
                  </a:lnTo>
                  <a:lnTo>
                    <a:pt x="334" y="201"/>
                  </a:lnTo>
                  <a:lnTo>
                    <a:pt x="367" y="134"/>
                  </a:lnTo>
                  <a:lnTo>
                    <a:pt x="33"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55" name="Google Shape;655;p62"/>
          <p:cNvSpPr txBox="1">
            <a:spLocks noGrp="1"/>
          </p:cNvSpPr>
          <p:nvPr>
            <p:ph type="title" idx="4294967295"/>
          </p:nvPr>
        </p:nvSpPr>
        <p:spPr>
          <a:xfrm>
            <a:off x="486750" y="2772200"/>
            <a:ext cx="4100400" cy="701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5000"/>
              <a:t>Knowing Your Community</a:t>
            </a:r>
            <a:endParaRPr sz="5000"/>
          </a:p>
        </p:txBody>
      </p:sp>
      <p:sp>
        <p:nvSpPr>
          <p:cNvPr id="656" name="Google Shape;656;p62"/>
          <p:cNvSpPr txBox="1">
            <a:spLocks noGrp="1"/>
          </p:cNvSpPr>
          <p:nvPr>
            <p:ph type="title" idx="4294967295"/>
          </p:nvPr>
        </p:nvSpPr>
        <p:spPr>
          <a:xfrm>
            <a:off x="4782150" y="2772200"/>
            <a:ext cx="4100400" cy="701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5000"/>
              <a:t>Leading Your Community</a:t>
            </a:r>
            <a:endParaRPr sz="5000"/>
          </a:p>
        </p:txBody>
      </p:sp>
      <p:sp>
        <p:nvSpPr>
          <p:cNvPr id="657" name="Google Shape;657;p62"/>
          <p:cNvSpPr txBox="1">
            <a:spLocks noGrp="1"/>
          </p:cNvSpPr>
          <p:nvPr>
            <p:ph type="title" idx="4294967295"/>
          </p:nvPr>
        </p:nvSpPr>
        <p:spPr>
          <a:xfrm>
            <a:off x="2791350" y="3769925"/>
            <a:ext cx="3561300" cy="701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5000"/>
              <a:t>Communities of Failure</a:t>
            </a:r>
            <a:endParaRPr sz="500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2F2F2">
            <a:alpha val="0"/>
          </a:srgbClr>
        </a:solidFill>
        <a:effectLst/>
      </p:bgPr>
    </p:bg>
    <p:spTree>
      <p:nvGrpSpPr>
        <p:cNvPr id="1" name="Shape 412"/>
        <p:cNvGrpSpPr/>
        <p:nvPr/>
      </p:nvGrpSpPr>
      <p:grpSpPr>
        <a:xfrm>
          <a:off x="0" y="0"/>
          <a:ext cx="0" cy="0"/>
          <a:chOff x="0" y="0"/>
          <a:chExt cx="0" cy="0"/>
        </a:xfrm>
      </p:grpSpPr>
      <p:sp>
        <p:nvSpPr>
          <p:cNvPr id="413" name="Google Shape;413;p45"/>
          <p:cNvSpPr txBox="1">
            <a:spLocks noGrp="1"/>
          </p:cNvSpPr>
          <p:nvPr>
            <p:ph type="ctrTitle"/>
          </p:nvPr>
        </p:nvSpPr>
        <p:spPr>
          <a:xfrm>
            <a:off x="635000" y="149225"/>
            <a:ext cx="5316300" cy="191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6000">
                <a:solidFill>
                  <a:schemeClr val="dk1"/>
                </a:solidFill>
                <a:latin typeface="Just Another Hand"/>
                <a:ea typeface="Just Another Hand"/>
                <a:cs typeface="Just Another Hand"/>
                <a:sym typeface="Just Another Hand"/>
              </a:rPr>
              <a:t>BUILDING  </a:t>
            </a:r>
            <a:endParaRPr sz="6000">
              <a:solidFill>
                <a:schemeClr val="dk1"/>
              </a:solidFill>
              <a:latin typeface="Just Another Hand"/>
              <a:ea typeface="Just Another Hand"/>
              <a:cs typeface="Just Another Hand"/>
              <a:sym typeface="Just Another Hand"/>
            </a:endParaRPr>
          </a:p>
          <a:p>
            <a:pPr marL="0" lvl="0" indent="0" algn="l" rtl="0">
              <a:spcBef>
                <a:spcPts val="0"/>
              </a:spcBef>
              <a:spcAft>
                <a:spcPts val="0"/>
              </a:spcAft>
              <a:buNone/>
            </a:pPr>
            <a:r>
              <a:rPr lang="en" sz="5600" b="1">
                <a:solidFill>
                  <a:schemeClr val="dk1"/>
                </a:solidFill>
                <a:latin typeface="Antonio"/>
                <a:ea typeface="Antonio"/>
                <a:cs typeface="Antonio"/>
                <a:sym typeface="Antonio"/>
              </a:rPr>
              <a:t> </a:t>
            </a:r>
            <a:r>
              <a:rPr lang="en" sz="7400">
                <a:solidFill>
                  <a:schemeClr val="accent3"/>
                </a:solidFill>
                <a:latin typeface="Just Another Hand"/>
                <a:ea typeface="Just Another Hand"/>
                <a:cs typeface="Just Another Hand"/>
                <a:sym typeface="Just Another Hand"/>
              </a:rPr>
              <a:t>Learning Community</a:t>
            </a:r>
            <a:endParaRPr/>
          </a:p>
        </p:txBody>
      </p:sp>
      <p:sp>
        <p:nvSpPr>
          <p:cNvPr id="414" name="Google Shape;414;p45"/>
          <p:cNvSpPr txBox="1">
            <a:spLocks noGrp="1"/>
          </p:cNvSpPr>
          <p:nvPr>
            <p:ph type="subTitle" idx="1"/>
          </p:nvPr>
        </p:nvSpPr>
        <p:spPr>
          <a:xfrm>
            <a:off x="801300" y="2063825"/>
            <a:ext cx="3561300" cy="2716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1700" b="1">
                <a:solidFill>
                  <a:schemeClr val="dk1"/>
                </a:solidFill>
              </a:rPr>
              <a:t>RACHAEL COLEMAN</a:t>
            </a:r>
            <a:endParaRPr sz="1700" b="1">
              <a:solidFill>
                <a:schemeClr val="dk1"/>
              </a:solidFill>
            </a:endParaRPr>
          </a:p>
          <a:p>
            <a:pPr marL="0" lvl="0" indent="0" algn="l" rtl="0">
              <a:spcBef>
                <a:spcPts val="0"/>
              </a:spcBef>
              <a:spcAft>
                <a:spcPts val="0"/>
              </a:spcAft>
              <a:buNone/>
            </a:pPr>
            <a:r>
              <a:rPr lang="en">
                <a:solidFill>
                  <a:schemeClr val="accent3"/>
                </a:solidFill>
              </a:rPr>
              <a:t>This 25 year veteran of education has successfully parented 2 of her 4 children to adulthood.  Hailing from Oklahoma, she now calls Riverton, Utah home.  Secretly, she  wishes she could adopt as many puppies as her family would allow.   In order to avoid household chores she works as a science specialist by day and an adult ESL instructor by night. </a:t>
            </a:r>
            <a:endParaRPr>
              <a:solidFill>
                <a:schemeClr val="accent3"/>
              </a:solidFill>
            </a:endParaRPr>
          </a:p>
        </p:txBody>
      </p:sp>
      <p:grpSp>
        <p:nvGrpSpPr>
          <p:cNvPr id="415" name="Google Shape;415;p45"/>
          <p:cNvGrpSpPr/>
          <p:nvPr/>
        </p:nvGrpSpPr>
        <p:grpSpPr>
          <a:xfrm rot="-622013">
            <a:off x="755110" y="1538461"/>
            <a:ext cx="3514212" cy="618355"/>
            <a:chOff x="3191625" y="1122075"/>
            <a:chExt cx="123450" cy="65900"/>
          </a:xfrm>
        </p:grpSpPr>
        <p:sp>
          <p:nvSpPr>
            <p:cNvPr id="416" name="Google Shape;416;p45"/>
            <p:cNvSpPr/>
            <p:nvPr/>
          </p:nvSpPr>
          <p:spPr>
            <a:xfrm>
              <a:off x="3191625" y="1122075"/>
              <a:ext cx="111122" cy="58400"/>
            </a:xfrm>
            <a:custGeom>
              <a:avLst/>
              <a:gdLst/>
              <a:ahLst/>
              <a:cxnLst/>
              <a:rect l="l" t="t" r="r" b="b"/>
              <a:pathLst>
                <a:path w="4204" h="2336" extrusionOk="0">
                  <a:moveTo>
                    <a:pt x="267" y="1"/>
                  </a:moveTo>
                  <a:cubicBezTo>
                    <a:pt x="0" y="134"/>
                    <a:pt x="34" y="301"/>
                    <a:pt x="200" y="401"/>
                  </a:cubicBezTo>
                  <a:cubicBezTo>
                    <a:pt x="467" y="601"/>
                    <a:pt x="767" y="768"/>
                    <a:pt x="1068" y="935"/>
                  </a:cubicBezTo>
                  <a:cubicBezTo>
                    <a:pt x="1501" y="1101"/>
                    <a:pt x="1935" y="1302"/>
                    <a:pt x="2335" y="1535"/>
                  </a:cubicBezTo>
                  <a:cubicBezTo>
                    <a:pt x="2869" y="1835"/>
                    <a:pt x="3403" y="2069"/>
                    <a:pt x="3970" y="2302"/>
                  </a:cubicBezTo>
                  <a:cubicBezTo>
                    <a:pt x="4036" y="2336"/>
                    <a:pt x="4136" y="2336"/>
                    <a:pt x="4203" y="2336"/>
                  </a:cubicBezTo>
                  <a:cubicBezTo>
                    <a:pt x="2936" y="1435"/>
                    <a:pt x="1435" y="968"/>
                    <a:pt x="2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45"/>
            <p:cNvSpPr/>
            <p:nvPr/>
          </p:nvSpPr>
          <p:spPr>
            <a:xfrm>
              <a:off x="3305875" y="1182950"/>
              <a:ext cx="9200" cy="5025"/>
            </a:xfrm>
            <a:custGeom>
              <a:avLst/>
              <a:gdLst/>
              <a:ahLst/>
              <a:cxnLst/>
              <a:rect l="l" t="t" r="r" b="b"/>
              <a:pathLst>
                <a:path w="368" h="201" extrusionOk="0">
                  <a:moveTo>
                    <a:pt x="33" y="1"/>
                  </a:moveTo>
                  <a:lnTo>
                    <a:pt x="0" y="101"/>
                  </a:lnTo>
                  <a:lnTo>
                    <a:pt x="334" y="201"/>
                  </a:lnTo>
                  <a:lnTo>
                    <a:pt x="367" y="134"/>
                  </a:lnTo>
                  <a:lnTo>
                    <a:pt x="33"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18" name="Google Shape;418;p45"/>
          <p:cNvSpPr txBox="1"/>
          <p:nvPr/>
        </p:nvSpPr>
        <p:spPr>
          <a:xfrm>
            <a:off x="4715525" y="2063825"/>
            <a:ext cx="4110300" cy="2970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accent3"/>
              </a:buClr>
              <a:buSzPts val="1100"/>
              <a:buFont typeface="Arial"/>
              <a:buNone/>
            </a:pPr>
            <a:r>
              <a:rPr lang="en" sz="1700" b="1">
                <a:solidFill>
                  <a:schemeClr val="dk1"/>
                </a:solidFill>
                <a:latin typeface="Be Vietnam"/>
                <a:ea typeface="Be Vietnam"/>
                <a:cs typeface="Be Vietnam"/>
                <a:sym typeface="Be Vietnam"/>
              </a:rPr>
              <a:t>LYNN GUTZWILLER</a:t>
            </a:r>
            <a:endParaRPr sz="1700" b="1">
              <a:solidFill>
                <a:schemeClr val="dk1"/>
              </a:solidFill>
              <a:latin typeface="Be Vietnam"/>
              <a:ea typeface="Be Vietnam"/>
              <a:cs typeface="Be Vietnam"/>
              <a:sym typeface="Be Vietnam"/>
            </a:endParaRPr>
          </a:p>
          <a:p>
            <a:pPr marL="0" lvl="0" indent="0" algn="l" rtl="0">
              <a:spcBef>
                <a:spcPts val="0"/>
              </a:spcBef>
              <a:spcAft>
                <a:spcPts val="0"/>
              </a:spcAft>
              <a:buClr>
                <a:schemeClr val="accent3"/>
              </a:buClr>
              <a:buSzPts val="1100"/>
              <a:buFont typeface="Arial"/>
              <a:buNone/>
            </a:pPr>
            <a:r>
              <a:rPr lang="en" sz="1500">
                <a:solidFill>
                  <a:schemeClr val="accent3"/>
                </a:solidFill>
                <a:latin typeface="Be Vietnam"/>
                <a:ea typeface="Be Vietnam"/>
                <a:cs typeface="Be Vietnam"/>
                <a:sym typeface="Be Vietnam"/>
              </a:rPr>
              <a:t>Having been deemed the Gandalf of teachers after her extensive career in the classroom, she now works with adults as a district science specialist during the day and as a science teacher for adult education in the evening - despite earning a C in science in third grade.  She’s an extraordinary mom, raising four boys with a record of 2 broken bones, 1 concussion and only 1 near-death experience.</a:t>
            </a:r>
            <a:r>
              <a:rPr lang="en" sz="1500">
                <a:solidFill>
                  <a:schemeClr val="dk1"/>
                </a:solidFill>
                <a:latin typeface="Be Vietnam"/>
                <a:ea typeface="Be Vietnam"/>
                <a:cs typeface="Be Vietnam"/>
                <a:sym typeface="Be Vietnam"/>
              </a:rPr>
              <a:t> </a:t>
            </a:r>
            <a:endParaRPr sz="1500">
              <a:solidFill>
                <a:schemeClr val="dk1"/>
              </a:solidFill>
              <a:latin typeface="Be Vietnam"/>
              <a:ea typeface="Be Vietnam"/>
              <a:cs typeface="Be Vietnam"/>
              <a:sym typeface="Be Vietnam"/>
            </a:endParaRPr>
          </a:p>
          <a:p>
            <a:pPr marL="0" lvl="0" indent="0" algn="l" rtl="0">
              <a:spcBef>
                <a:spcPts val="0"/>
              </a:spcBef>
              <a:spcAft>
                <a:spcPts val="0"/>
              </a:spcAft>
              <a:buClr>
                <a:schemeClr val="accent3"/>
              </a:buClr>
              <a:buSzPts val="1100"/>
              <a:buFont typeface="Arial"/>
              <a:buNone/>
            </a:pPr>
            <a:endParaRPr>
              <a:latin typeface="Be Vietnam"/>
              <a:ea typeface="Be Vietnam"/>
              <a:cs typeface="Be Vietnam"/>
              <a:sym typeface="Be Vietnam"/>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2F2F2">
            <a:alpha val="0"/>
          </a:srgbClr>
        </a:solidFill>
        <a:effectLst/>
      </p:bgPr>
    </p:bg>
    <p:spTree>
      <p:nvGrpSpPr>
        <p:cNvPr id="1" name="Shape 661"/>
        <p:cNvGrpSpPr/>
        <p:nvPr/>
      </p:nvGrpSpPr>
      <p:grpSpPr>
        <a:xfrm>
          <a:off x="0" y="0"/>
          <a:ext cx="0" cy="0"/>
          <a:chOff x="0" y="0"/>
          <a:chExt cx="0" cy="0"/>
        </a:xfrm>
      </p:grpSpPr>
      <p:grpSp>
        <p:nvGrpSpPr>
          <p:cNvPr id="662" name="Google Shape;662;p63"/>
          <p:cNvGrpSpPr/>
          <p:nvPr/>
        </p:nvGrpSpPr>
        <p:grpSpPr>
          <a:xfrm rot="-622013">
            <a:off x="5275410" y="471123"/>
            <a:ext cx="3514212" cy="618355"/>
            <a:chOff x="3191625" y="1122075"/>
            <a:chExt cx="123450" cy="65900"/>
          </a:xfrm>
        </p:grpSpPr>
        <p:sp>
          <p:nvSpPr>
            <p:cNvPr id="663" name="Google Shape;663;p63"/>
            <p:cNvSpPr/>
            <p:nvPr/>
          </p:nvSpPr>
          <p:spPr>
            <a:xfrm>
              <a:off x="3191625" y="1122075"/>
              <a:ext cx="111122" cy="58400"/>
            </a:xfrm>
            <a:custGeom>
              <a:avLst/>
              <a:gdLst/>
              <a:ahLst/>
              <a:cxnLst/>
              <a:rect l="l" t="t" r="r" b="b"/>
              <a:pathLst>
                <a:path w="4204" h="2336" extrusionOk="0">
                  <a:moveTo>
                    <a:pt x="267" y="1"/>
                  </a:moveTo>
                  <a:cubicBezTo>
                    <a:pt x="0" y="134"/>
                    <a:pt x="34" y="301"/>
                    <a:pt x="200" y="401"/>
                  </a:cubicBezTo>
                  <a:cubicBezTo>
                    <a:pt x="467" y="601"/>
                    <a:pt x="767" y="768"/>
                    <a:pt x="1068" y="935"/>
                  </a:cubicBezTo>
                  <a:cubicBezTo>
                    <a:pt x="1501" y="1101"/>
                    <a:pt x="1935" y="1302"/>
                    <a:pt x="2335" y="1535"/>
                  </a:cubicBezTo>
                  <a:cubicBezTo>
                    <a:pt x="2869" y="1835"/>
                    <a:pt x="3403" y="2069"/>
                    <a:pt x="3970" y="2302"/>
                  </a:cubicBezTo>
                  <a:cubicBezTo>
                    <a:pt x="4036" y="2336"/>
                    <a:pt x="4136" y="2336"/>
                    <a:pt x="4203" y="2336"/>
                  </a:cubicBezTo>
                  <a:cubicBezTo>
                    <a:pt x="2936" y="1435"/>
                    <a:pt x="1435" y="968"/>
                    <a:pt x="2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63"/>
            <p:cNvSpPr/>
            <p:nvPr/>
          </p:nvSpPr>
          <p:spPr>
            <a:xfrm>
              <a:off x="3305875" y="1182950"/>
              <a:ext cx="9200" cy="5025"/>
            </a:xfrm>
            <a:custGeom>
              <a:avLst/>
              <a:gdLst/>
              <a:ahLst/>
              <a:cxnLst/>
              <a:rect l="l" t="t" r="r" b="b"/>
              <a:pathLst>
                <a:path w="368" h="201" extrusionOk="0">
                  <a:moveTo>
                    <a:pt x="33" y="1"/>
                  </a:moveTo>
                  <a:lnTo>
                    <a:pt x="0" y="101"/>
                  </a:lnTo>
                  <a:lnTo>
                    <a:pt x="334" y="201"/>
                  </a:lnTo>
                  <a:lnTo>
                    <a:pt x="367" y="134"/>
                  </a:lnTo>
                  <a:lnTo>
                    <a:pt x="33"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65" name="Google Shape;665;p63"/>
          <p:cNvSpPr txBox="1">
            <a:spLocks noGrp="1"/>
          </p:cNvSpPr>
          <p:nvPr>
            <p:ph type="title" idx="4294967295"/>
          </p:nvPr>
        </p:nvSpPr>
        <p:spPr>
          <a:xfrm>
            <a:off x="349150" y="309025"/>
            <a:ext cx="4725600" cy="701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5000"/>
              <a:t>Resources, Questions, &amp; Credits</a:t>
            </a:r>
            <a:endParaRPr sz="5000"/>
          </a:p>
        </p:txBody>
      </p:sp>
      <p:sp>
        <p:nvSpPr>
          <p:cNvPr id="666" name="Google Shape;666;p63"/>
          <p:cNvSpPr txBox="1"/>
          <p:nvPr/>
        </p:nvSpPr>
        <p:spPr>
          <a:xfrm>
            <a:off x="481675" y="1401225"/>
            <a:ext cx="4725600" cy="1062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500" u="sng">
                <a:latin typeface="Be Vietnam"/>
                <a:ea typeface="Be Vietnam"/>
                <a:cs typeface="Be Vietnam"/>
                <a:sym typeface="Be Vietnam"/>
              </a:rPr>
              <a:t>Use Them Now Resources</a:t>
            </a:r>
            <a:endParaRPr sz="2500" u="sng">
              <a:latin typeface="Be Vietnam"/>
              <a:ea typeface="Be Vietnam"/>
              <a:cs typeface="Be Vietnam"/>
              <a:sym typeface="Be Vietnam"/>
            </a:endParaRPr>
          </a:p>
          <a:p>
            <a:pPr marL="0" lvl="0" indent="0" algn="r" rtl="0">
              <a:spcBef>
                <a:spcPts val="0"/>
              </a:spcBef>
              <a:spcAft>
                <a:spcPts val="0"/>
              </a:spcAft>
              <a:buNone/>
            </a:pPr>
            <a:endParaRPr sz="700">
              <a:latin typeface="Be Vietnam"/>
              <a:ea typeface="Be Vietnam"/>
              <a:cs typeface="Be Vietnam"/>
              <a:sym typeface="Be Vietnam"/>
            </a:endParaRPr>
          </a:p>
          <a:p>
            <a:pPr marL="0" lvl="0" indent="0" algn="r" rtl="0">
              <a:spcBef>
                <a:spcPts val="0"/>
              </a:spcBef>
              <a:spcAft>
                <a:spcPts val="0"/>
              </a:spcAft>
              <a:buNone/>
            </a:pPr>
            <a:r>
              <a:rPr lang="en" sz="2500">
                <a:latin typeface="Be Vietnam"/>
                <a:ea typeface="Be Vietnam"/>
                <a:cs typeface="Be Vietnam"/>
                <a:sym typeface="Be Vietnam"/>
              </a:rPr>
              <a:t>bit.ly/BALCResources</a:t>
            </a:r>
            <a:endParaRPr sz="2500">
              <a:latin typeface="Be Vietnam"/>
              <a:ea typeface="Be Vietnam"/>
              <a:cs typeface="Be Vietnam"/>
              <a:sym typeface="Be Vietnam"/>
            </a:endParaRPr>
          </a:p>
        </p:txBody>
      </p:sp>
      <p:sp>
        <p:nvSpPr>
          <p:cNvPr id="667" name="Google Shape;667;p63"/>
          <p:cNvSpPr txBox="1"/>
          <p:nvPr/>
        </p:nvSpPr>
        <p:spPr>
          <a:xfrm>
            <a:off x="3618125" y="2511550"/>
            <a:ext cx="5195100" cy="29244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2500" u="sng">
                <a:latin typeface="Be Vietnam"/>
                <a:ea typeface="Be Vietnam"/>
                <a:cs typeface="Be Vietnam"/>
                <a:sym typeface="Be Vietnam"/>
              </a:rPr>
              <a:t>Credits &amp; Citations</a:t>
            </a:r>
            <a:endParaRPr sz="2500" u="sng">
              <a:latin typeface="Be Vietnam"/>
              <a:ea typeface="Be Vietnam"/>
              <a:cs typeface="Be Vietnam"/>
              <a:sym typeface="Be Vietnam"/>
            </a:endParaRPr>
          </a:p>
          <a:p>
            <a:pPr marL="0" lvl="0" indent="0" algn="r" rtl="0">
              <a:spcBef>
                <a:spcPts val="0"/>
              </a:spcBef>
              <a:spcAft>
                <a:spcPts val="0"/>
              </a:spcAft>
              <a:buClr>
                <a:schemeClr val="accent3"/>
              </a:buClr>
              <a:buSzPts val="1100"/>
              <a:buFont typeface="Arial"/>
              <a:buNone/>
            </a:pPr>
            <a:r>
              <a:rPr lang="en" sz="1000">
                <a:solidFill>
                  <a:srgbClr val="212121"/>
                </a:solidFill>
              </a:rPr>
              <a:t>Growth mindset and test scores</a:t>
            </a:r>
            <a:endParaRPr sz="1000">
              <a:solidFill>
                <a:srgbClr val="212121"/>
              </a:solidFill>
            </a:endParaRPr>
          </a:p>
          <a:p>
            <a:pPr marL="0" lvl="0" indent="0" algn="r" rtl="0">
              <a:spcBef>
                <a:spcPts val="0"/>
              </a:spcBef>
              <a:spcAft>
                <a:spcPts val="0"/>
              </a:spcAft>
              <a:buNone/>
            </a:pPr>
            <a:r>
              <a:rPr lang="en" sz="1000" u="sng">
                <a:solidFill>
                  <a:srgbClr val="212121"/>
                </a:solidFill>
                <a:hlinkClick r:id="rId3">
                  <a:extLst>
                    <a:ext uri="{A12FA001-AC4F-418D-AE19-62706E023703}">
                      <ahyp:hlinkClr xmlns:ahyp="http://schemas.microsoft.com/office/drawing/2018/hyperlinkcolor" val="tx"/>
                    </a:ext>
                  </a:extLst>
                </a:hlinkClick>
              </a:rPr>
              <a:t>http://studentexperiencenetwork.org/wp-content/uploads/2015/09/What-We-Know-About-Growth-Mindset.pdf</a:t>
            </a:r>
            <a:endParaRPr sz="1000" u="sng">
              <a:solidFill>
                <a:srgbClr val="212121"/>
              </a:solidFill>
            </a:endParaRPr>
          </a:p>
          <a:p>
            <a:pPr marL="0" lvl="0" indent="0" algn="r" rtl="0">
              <a:spcBef>
                <a:spcPts val="0"/>
              </a:spcBef>
              <a:spcAft>
                <a:spcPts val="0"/>
              </a:spcAft>
              <a:buClr>
                <a:schemeClr val="accent3"/>
              </a:buClr>
              <a:buSzPts val="1100"/>
              <a:buFont typeface="Arial"/>
              <a:buNone/>
            </a:pPr>
            <a:endParaRPr sz="500" u="sng">
              <a:solidFill>
                <a:srgbClr val="212121"/>
              </a:solidFill>
            </a:endParaRPr>
          </a:p>
          <a:p>
            <a:pPr marL="0" lvl="0" indent="0" algn="r" rtl="0">
              <a:spcBef>
                <a:spcPts val="0"/>
              </a:spcBef>
              <a:spcAft>
                <a:spcPts val="0"/>
              </a:spcAft>
              <a:buClr>
                <a:schemeClr val="accent3"/>
              </a:buClr>
              <a:buSzPts val="1100"/>
              <a:buFont typeface="Arial"/>
              <a:buNone/>
            </a:pPr>
            <a:r>
              <a:rPr lang="en" sz="1000">
                <a:solidFill>
                  <a:srgbClr val="212121"/>
                </a:solidFill>
              </a:rPr>
              <a:t>Teachers are more influential to student success than family situations</a:t>
            </a:r>
            <a:endParaRPr sz="1000">
              <a:solidFill>
                <a:srgbClr val="212121"/>
              </a:solidFill>
            </a:endParaRPr>
          </a:p>
          <a:p>
            <a:pPr marL="0" lvl="0" indent="0" algn="r" rtl="0">
              <a:spcBef>
                <a:spcPts val="0"/>
              </a:spcBef>
              <a:spcAft>
                <a:spcPts val="0"/>
              </a:spcAft>
              <a:buNone/>
            </a:pPr>
            <a:r>
              <a:rPr lang="en" sz="1000" u="sng">
                <a:solidFill>
                  <a:srgbClr val="212121"/>
                </a:solidFill>
                <a:hlinkClick r:id="rId4">
                  <a:extLst>
                    <a:ext uri="{A12FA001-AC4F-418D-AE19-62706E023703}">
                      <ahyp:hlinkClr xmlns:ahyp="http://schemas.microsoft.com/office/drawing/2018/hyperlinkcolor" val="tx"/>
                    </a:ext>
                  </a:extLst>
                </a:hlinkClick>
              </a:rPr>
              <a:t>https://eric.ed.gov/?id=EJ940862</a:t>
            </a:r>
            <a:endParaRPr sz="1000" u="sng">
              <a:solidFill>
                <a:srgbClr val="212121"/>
              </a:solidFill>
            </a:endParaRPr>
          </a:p>
          <a:p>
            <a:pPr marL="0" lvl="0" indent="0" algn="r" rtl="0">
              <a:spcBef>
                <a:spcPts val="0"/>
              </a:spcBef>
              <a:spcAft>
                <a:spcPts val="0"/>
              </a:spcAft>
              <a:buClr>
                <a:schemeClr val="accent3"/>
              </a:buClr>
              <a:buSzPts val="1100"/>
              <a:buFont typeface="Arial"/>
              <a:buNone/>
            </a:pPr>
            <a:endParaRPr sz="500" u="sng">
              <a:solidFill>
                <a:srgbClr val="212121"/>
              </a:solidFill>
            </a:endParaRPr>
          </a:p>
          <a:p>
            <a:pPr marL="0" lvl="0" indent="0" algn="r" rtl="0">
              <a:spcBef>
                <a:spcPts val="0"/>
              </a:spcBef>
              <a:spcAft>
                <a:spcPts val="0"/>
              </a:spcAft>
              <a:buClr>
                <a:schemeClr val="accent3"/>
              </a:buClr>
              <a:buSzPts val="1100"/>
              <a:buFont typeface="Arial"/>
              <a:buNone/>
            </a:pPr>
            <a:r>
              <a:rPr lang="en" sz="1000">
                <a:solidFill>
                  <a:srgbClr val="212121"/>
                </a:solidFill>
                <a:latin typeface="Be Vietnam"/>
                <a:ea typeface="Be Vietnam"/>
                <a:cs typeface="Be Vietnam"/>
                <a:sym typeface="Be Vietnam"/>
              </a:rPr>
              <a:t>Positive relationship between engagement and student hope</a:t>
            </a:r>
            <a:endParaRPr sz="1000">
              <a:solidFill>
                <a:srgbClr val="212121"/>
              </a:solidFill>
              <a:latin typeface="Be Vietnam"/>
              <a:ea typeface="Be Vietnam"/>
              <a:cs typeface="Be Vietnam"/>
              <a:sym typeface="Be Vietnam"/>
            </a:endParaRPr>
          </a:p>
          <a:p>
            <a:pPr marL="0" lvl="0" indent="0" algn="r" rtl="0">
              <a:spcBef>
                <a:spcPts val="0"/>
              </a:spcBef>
              <a:spcAft>
                <a:spcPts val="0"/>
              </a:spcAft>
              <a:buNone/>
            </a:pPr>
            <a:r>
              <a:rPr lang="en" sz="1000" u="sng">
                <a:solidFill>
                  <a:srgbClr val="212121"/>
                </a:solidFill>
                <a:latin typeface="Be Vietnam"/>
                <a:ea typeface="Be Vietnam"/>
                <a:cs typeface="Be Vietnam"/>
                <a:sym typeface="Be Vietnam"/>
                <a:hlinkClick r:id="rId5">
                  <a:extLst>
                    <a:ext uri="{A12FA001-AC4F-418D-AE19-62706E023703}">
                      <ahyp:hlinkClr xmlns:ahyp="http://schemas.microsoft.com/office/drawing/2018/hyperlinkcolor" val="tx"/>
                    </a:ext>
                  </a:extLst>
                </a:hlinkClick>
              </a:rPr>
              <a:t>https://www.gallup.com/education/257732/positive-relationships-student-engagement-hope-student-behavior.aspx</a:t>
            </a:r>
            <a:endParaRPr sz="1000">
              <a:solidFill>
                <a:srgbClr val="212121"/>
              </a:solidFill>
              <a:latin typeface="Be Vietnam"/>
              <a:ea typeface="Be Vietnam"/>
              <a:cs typeface="Be Vietnam"/>
              <a:sym typeface="Be Vietnam"/>
            </a:endParaRPr>
          </a:p>
          <a:p>
            <a:pPr marL="0" lvl="0" indent="0" algn="r" rtl="0">
              <a:spcBef>
                <a:spcPts val="0"/>
              </a:spcBef>
              <a:spcAft>
                <a:spcPts val="0"/>
              </a:spcAft>
              <a:buClr>
                <a:schemeClr val="accent3"/>
              </a:buClr>
              <a:buSzPts val="1100"/>
              <a:buFont typeface="Arial"/>
              <a:buNone/>
            </a:pPr>
            <a:endParaRPr sz="500">
              <a:solidFill>
                <a:srgbClr val="212121"/>
              </a:solidFill>
              <a:latin typeface="Be Vietnam"/>
              <a:ea typeface="Be Vietnam"/>
              <a:cs typeface="Be Vietnam"/>
              <a:sym typeface="Be Vietnam"/>
            </a:endParaRPr>
          </a:p>
          <a:p>
            <a:pPr marL="0" lvl="0" indent="0" algn="r" rtl="0">
              <a:spcBef>
                <a:spcPts val="0"/>
              </a:spcBef>
              <a:spcAft>
                <a:spcPts val="0"/>
              </a:spcAft>
              <a:buNone/>
            </a:pPr>
            <a:r>
              <a:rPr lang="en" sz="1000" i="1">
                <a:solidFill>
                  <a:schemeClr val="accent3"/>
                </a:solidFill>
                <a:latin typeface="Be Vietnam"/>
                <a:ea typeface="Be Vietnam"/>
                <a:cs typeface="Be Vietnam"/>
                <a:sym typeface="Be Vietnam"/>
              </a:rPr>
              <a:t>60 Kagan Structures.  </a:t>
            </a:r>
            <a:r>
              <a:rPr lang="en" sz="1000">
                <a:solidFill>
                  <a:schemeClr val="accent3"/>
                </a:solidFill>
                <a:latin typeface="Be Vietnam"/>
                <a:ea typeface="Be Vietnam"/>
                <a:cs typeface="Be Vietnam"/>
                <a:sym typeface="Be Vietnam"/>
              </a:rPr>
              <a:t>Dr. Spencer Kagan, Miguel Kagan, Lauie Kagan.  Kagan Publishing, 2019.  </a:t>
            </a:r>
            <a:endParaRPr sz="1000">
              <a:solidFill>
                <a:schemeClr val="accent3"/>
              </a:solidFill>
              <a:latin typeface="Be Vietnam"/>
              <a:ea typeface="Be Vietnam"/>
              <a:cs typeface="Be Vietnam"/>
              <a:sym typeface="Be Vietnam"/>
            </a:endParaRPr>
          </a:p>
          <a:p>
            <a:pPr marL="0" lvl="0" indent="0" algn="r" rtl="0">
              <a:spcBef>
                <a:spcPts val="0"/>
              </a:spcBef>
              <a:spcAft>
                <a:spcPts val="0"/>
              </a:spcAft>
              <a:buClr>
                <a:schemeClr val="accent3"/>
              </a:buClr>
              <a:buSzPts val="1100"/>
              <a:buFont typeface="Arial"/>
              <a:buNone/>
            </a:pPr>
            <a:endParaRPr sz="1000">
              <a:solidFill>
                <a:schemeClr val="accent3"/>
              </a:solidFill>
              <a:latin typeface="Be Vietnam"/>
              <a:ea typeface="Be Vietnam"/>
              <a:cs typeface="Be Vietnam"/>
              <a:sym typeface="Be Vietnam"/>
            </a:endParaRPr>
          </a:p>
          <a:p>
            <a:pPr marL="0" lvl="0" indent="0" algn="l" rtl="0">
              <a:spcBef>
                <a:spcPts val="0"/>
              </a:spcBef>
              <a:spcAft>
                <a:spcPts val="0"/>
              </a:spcAft>
              <a:buClr>
                <a:schemeClr val="accent3"/>
              </a:buClr>
              <a:buSzPts val="1100"/>
              <a:buFont typeface="Arial"/>
              <a:buNone/>
            </a:pPr>
            <a:endParaRPr>
              <a:solidFill>
                <a:schemeClr val="accent3"/>
              </a:solidFill>
              <a:latin typeface="Be Vietnam"/>
              <a:ea typeface="Be Vietnam"/>
              <a:cs typeface="Be Vietnam"/>
              <a:sym typeface="Be Vietnam"/>
            </a:endParaRPr>
          </a:p>
          <a:p>
            <a:pPr marL="0" lvl="0" indent="0" algn="l" rtl="0">
              <a:spcBef>
                <a:spcPts val="0"/>
              </a:spcBef>
              <a:spcAft>
                <a:spcPts val="0"/>
              </a:spcAft>
              <a:buNone/>
            </a:pPr>
            <a:endParaRPr>
              <a:latin typeface="Be Vietnam"/>
              <a:ea typeface="Be Vietnam"/>
              <a:cs typeface="Be Vietnam"/>
              <a:sym typeface="Be Vietnam"/>
            </a:endParaRPr>
          </a:p>
        </p:txBody>
      </p:sp>
      <p:sp>
        <p:nvSpPr>
          <p:cNvPr id="668" name="Google Shape;668;p63"/>
          <p:cNvSpPr txBox="1"/>
          <p:nvPr/>
        </p:nvSpPr>
        <p:spPr>
          <a:xfrm>
            <a:off x="766300" y="2807525"/>
            <a:ext cx="2437800" cy="1800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500">
                <a:latin typeface="Just Another Hand"/>
                <a:ea typeface="Just Another Hand"/>
                <a:cs typeface="Just Another Hand"/>
                <a:sym typeface="Just Another Hand"/>
              </a:rPr>
              <a:t>Q &amp; A</a:t>
            </a:r>
            <a:endParaRPr sz="10500">
              <a:latin typeface="Just Another Hand"/>
              <a:ea typeface="Just Another Hand"/>
              <a:cs typeface="Just Another Hand"/>
              <a:sym typeface="Just Another Hand"/>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2F2F2">
            <a:alpha val="0"/>
          </a:srgbClr>
        </a:solidFill>
        <a:effectLst/>
      </p:bgPr>
    </p:bg>
    <p:spTree>
      <p:nvGrpSpPr>
        <p:cNvPr id="1" name="Shape 672"/>
        <p:cNvGrpSpPr/>
        <p:nvPr/>
      </p:nvGrpSpPr>
      <p:grpSpPr>
        <a:xfrm>
          <a:off x="0" y="0"/>
          <a:ext cx="0" cy="0"/>
          <a:chOff x="0" y="0"/>
          <a:chExt cx="0" cy="0"/>
        </a:xfrm>
      </p:grpSpPr>
      <p:sp>
        <p:nvSpPr>
          <p:cNvPr id="673" name="Google Shape;673;p64"/>
          <p:cNvSpPr txBox="1">
            <a:spLocks noGrp="1"/>
          </p:cNvSpPr>
          <p:nvPr>
            <p:ph type="ctrTitle"/>
          </p:nvPr>
        </p:nvSpPr>
        <p:spPr>
          <a:xfrm>
            <a:off x="599375" y="1348975"/>
            <a:ext cx="5316300" cy="191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6000">
                <a:solidFill>
                  <a:schemeClr val="dk1"/>
                </a:solidFill>
                <a:latin typeface="Just Another Hand"/>
                <a:ea typeface="Just Another Hand"/>
                <a:cs typeface="Just Another Hand"/>
                <a:sym typeface="Just Another Hand"/>
              </a:rPr>
              <a:t>BUILDING  </a:t>
            </a:r>
            <a:endParaRPr sz="6000">
              <a:solidFill>
                <a:schemeClr val="dk1"/>
              </a:solidFill>
              <a:latin typeface="Just Another Hand"/>
              <a:ea typeface="Just Another Hand"/>
              <a:cs typeface="Just Another Hand"/>
              <a:sym typeface="Just Another Hand"/>
            </a:endParaRPr>
          </a:p>
          <a:p>
            <a:pPr marL="0" lvl="0" indent="0" algn="l" rtl="0">
              <a:spcBef>
                <a:spcPts val="0"/>
              </a:spcBef>
              <a:spcAft>
                <a:spcPts val="0"/>
              </a:spcAft>
              <a:buNone/>
            </a:pPr>
            <a:r>
              <a:rPr lang="en" sz="5600" b="1">
                <a:solidFill>
                  <a:schemeClr val="dk1"/>
                </a:solidFill>
                <a:latin typeface="Antonio"/>
                <a:ea typeface="Antonio"/>
                <a:cs typeface="Antonio"/>
                <a:sym typeface="Antonio"/>
              </a:rPr>
              <a:t> </a:t>
            </a:r>
            <a:r>
              <a:rPr lang="en" sz="7400">
                <a:solidFill>
                  <a:schemeClr val="accent3"/>
                </a:solidFill>
                <a:latin typeface="Just Another Hand"/>
                <a:ea typeface="Just Another Hand"/>
                <a:cs typeface="Just Another Hand"/>
                <a:sym typeface="Just Another Hand"/>
              </a:rPr>
              <a:t>Learning Community</a:t>
            </a:r>
            <a:endParaRPr/>
          </a:p>
        </p:txBody>
      </p:sp>
      <p:grpSp>
        <p:nvGrpSpPr>
          <p:cNvPr id="674" name="Google Shape;674;p64"/>
          <p:cNvGrpSpPr/>
          <p:nvPr/>
        </p:nvGrpSpPr>
        <p:grpSpPr>
          <a:xfrm rot="-622013">
            <a:off x="682360" y="2857061"/>
            <a:ext cx="3514212" cy="618355"/>
            <a:chOff x="3191625" y="1122075"/>
            <a:chExt cx="123450" cy="65900"/>
          </a:xfrm>
        </p:grpSpPr>
        <p:sp>
          <p:nvSpPr>
            <p:cNvPr id="675" name="Google Shape;675;p64"/>
            <p:cNvSpPr/>
            <p:nvPr/>
          </p:nvSpPr>
          <p:spPr>
            <a:xfrm>
              <a:off x="3191625" y="1122075"/>
              <a:ext cx="111122" cy="58400"/>
            </a:xfrm>
            <a:custGeom>
              <a:avLst/>
              <a:gdLst/>
              <a:ahLst/>
              <a:cxnLst/>
              <a:rect l="l" t="t" r="r" b="b"/>
              <a:pathLst>
                <a:path w="4204" h="2336" extrusionOk="0">
                  <a:moveTo>
                    <a:pt x="267" y="1"/>
                  </a:moveTo>
                  <a:cubicBezTo>
                    <a:pt x="0" y="134"/>
                    <a:pt x="34" y="301"/>
                    <a:pt x="200" y="401"/>
                  </a:cubicBezTo>
                  <a:cubicBezTo>
                    <a:pt x="467" y="601"/>
                    <a:pt x="767" y="768"/>
                    <a:pt x="1068" y="935"/>
                  </a:cubicBezTo>
                  <a:cubicBezTo>
                    <a:pt x="1501" y="1101"/>
                    <a:pt x="1935" y="1302"/>
                    <a:pt x="2335" y="1535"/>
                  </a:cubicBezTo>
                  <a:cubicBezTo>
                    <a:pt x="2869" y="1835"/>
                    <a:pt x="3403" y="2069"/>
                    <a:pt x="3970" y="2302"/>
                  </a:cubicBezTo>
                  <a:cubicBezTo>
                    <a:pt x="4036" y="2336"/>
                    <a:pt x="4136" y="2336"/>
                    <a:pt x="4203" y="2336"/>
                  </a:cubicBezTo>
                  <a:cubicBezTo>
                    <a:pt x="2936" y="1435"/>
                    <a:pt x="1435" y="968"/>
                    <a:pt x="2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64"/>
            <p:cNvSpPr/>
            <p:nvPr/>
          </p:nvSpPr>
          <p:spPr>
            <a:xfrm>
              <a:off x="3305875" y="1182950"/>
              <a:ext cx="9200" cy="5025"/>
            </a:xfrm>
            <a:custGeom>
              <a:avLst/>
              <a:gdLst/>
              <a:ahLst/>
              <a:cxnLst/>
              <a:rect l="l" t="t" r="r" b="b"/>
              <a:pathLst>
                <a:path w="368" h="201" extrusionOk="0">
                  <a:moveTo>
                    <a:pt x="33" y="1"/>
                  </a:moveTo>
                  <a:lnTo>
                    <a:pt x="0" y="101"/>
                  </a:lnTo>
                  <a:lnTo>
                    <a:pt x="334" y="201"/>
                  </a:lnTo>
                  <a:lnTo>
                    <a:pt x="367" y="134"/>
                  </a:lnTo>
                  <a:lnTo>
                    <a:pt x="33"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sp>
        <p:nvSpPr>
          <p:cNvPr id="423" name="Google Shape;423;p46"/>
          <p:cNvSpPr txBox="1">
            <a:spLocks noGrp="1"/>
          </p:cNvSpPr>
          <p:nvPr>
            <p:ph type="ctrTitle"/>
          </p:nvPr>
        </p:nvSpPr>
        <p:spPr>
          <a:xfrm>
            <a:off x="365075" y="375025"/>
            <a:ext cx="6257700" cy="897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6200">
                <a:solidFill>
                  <a:schemeClr val="accent3"/>
                </a:solidFill>
                <a:latin typeface="Just Another Hand"/>
                <a:ea typeface="Just Another Hand"/>
                <a:cs typeface="Just Another Hand"/>
                <a:sym typeface="Just Another Hand"/>
              </a:rPr>
              <a:t>TODAY’S WALK AWAYS</a:t>
            </a:r>
            <a:endParaRPr sz="6200">
              <a:solidFill>
                <a:schemeClr val="accent3"/>
              </a:solidFill>
              <a:latin typeface="Just Another Hand"/>
              <a:ea typeface="Just Another Hand"/>
              <a:cs typeface="Just Another Hand"/>
              <a:sym typeface="Just Another Hand"/>
            </a:endParaRPr>
          </a:p>
        </p:txBody>
      </p:sp>
      <p:sp>
        <p:nvSpPr>
          <p:cNvPr id="424" name="Google Shape;424;p46"/>
          <p:cNvSpPr txBox="1">
            <a:spLocks noGrp="1"/>
          </p:cNvSpPr>
          <p:nvPr>
            <p:ph type="title" idx="4294967295"/>
          </p:nvPr>
        </p:nvSpPr>
        <p:spPr>
          <a:xfrm>
            <a:off x="365074" y="2152625"/>
            <a:ext cx="5382300" cy="563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accent4"/>
              </a:buClr>
              <a:buSzPts val="1100"/>
              <a:buFont typeface="Arial"/>
              <a:buNone/>
            </a:pPr>
            <a:r>
              <a:rPr lang="en" sz="5000">
                <a:solidFill>
                  <a:schemeClr val="dk1"/>
                </a:solidFill>
              </a:rPr>
              <a:t>E</a:t>
            </a:r>
            <a:r>
              <a:rPr lang="en" sz="3500">
                <a:solidFill>
                  <a:schemeClr val="dk1"/>
                </a:solidFill>
              </a:rPr>
              <a:t>xperienced Ready to Use Engagement Strategies</a:t>
            </a:r>
            <a:endParaRPr sz="3500">
              <a:solidFill>
                <a:schemeClr val="dk1"/>
              </a:solidFill>
            </a:endParaRPr>
          </a:p>
        </p:txBody>
      </p:sp>
      <p:sp>
        <p:nvSpPr>
          <p:cNvPr id="425" name="Google Shape;425;p46"/>
          <p:cNvSpPr txBox="1">
            <a:spLocks noGrp="1"/>
          </p:cNvSpPr>
          <p:nvPr>
            <p:ph type="title" idx="4294967295"/>
          </p:nvPr>
        </p:nvSpPr>
        <p:spPr>
          <a:xfrm>
            <a:off x="876155" y="3768400"/>
            <a:ext cx="3688500" cy="563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accent4"/>
              </a:buClr>
              <a:buSzPts val="1100"/>
              <a:buFont typeface="Arial"/>
              <a:buNone/>
            </a:pPr>
            <a:r>
              <a:rPr lang="en" sz="5000">
                <a:solidFill>
                  <a:schemeClr val="dk1"/>
                </a:solidFill>
              </a:rPr>
              <a:t>E</a:t>
            </a:r>
            <a:r>
              <a:rPr lang="en" sz="3500">
                <a:solidFill>
                  <a:schemeClr val="dk1"/>
                </a:solidFill>
              </a:rPr>
              <a:t>ngaged in Our Own Learning</a:t>
            </a:r>
            <a:endParaRPr sz="3500">
              <a:solidFill>
                <a:schemeClr val="dk1"/>
              </a:solidFill>
            </a:endParaRPr>
          </a:p>
        </p:txBody>
      </p:sp>
      <p:sp>
        <p:nvSpPr>
          <p:cNvPr id="426" name="Google Shape;426;p46"/>
          <p:cNvSpPr txBox="1">
            <a:spLocks noGrp="1"/>
          </p:cNvSpPr>
          <p:nvPr>
            <p:ph type="title" idx="4294967295"/>
          </p:nvPr>
        </p:nvSpPr>
        <p:spPr>
          <a:xfrm>
            <a:off x="4925900" y="1431225"/>
            <a:ext cx="4008300" cy="563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accent4"/>
              </a:buClr>
              <a:buSzPts val="1100"/>
              <a:buFont typeface="Arial"/>
              <a:buNone/>
            </a:pPr>
            <a:r>
              <a:rPr lang="en" sz="5000">
                <a:solidFill>
                  <a:schemeClr val="dk1"/>
                </a:solidFill>
              </a:rPr>
              <a:t>E</a:t>
            </a:r>
            <a:r>
              <a:rPr lang="en" sz="3500">
                <a:solidFill>
                  <a:schemeClr val="dk1"/>
                </a:solidFill>
              </a:rPr>
              <a:t>xpanded Our Professional Circle</a:t>
            </a:r>
            <a:endParaRPr sz="3500">
              <a:solidFill>
                <a:schemeClr val="dk1"/>
              </a:solidFill>
            </a:endParaRPr>
          </a:p>
        </p:txBody>
      </p:sp>
      <p:sp>
        <p:nvSpPr>
          <p:cNvPr id="427" name="Google Shape;427;p46"/>
          <p:cNvSpPr txBox="1">
            <a:spLocks noGrp="1"/>
          </p:cNvSpPr>
          <p:nvPr>
            <p:ph type="title" idx="4294967295"/>
          </p:nvPr>
        </p:nvSpPr>
        <p:spPr>
          <a:xfrm>
            <a:off x="5071196" y="4056275"/>
            <a:ext cx="2354700" cy="563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accent4"/>
              </a:buClr>
              <a:buSzPts val="1100"/>
              <a:buFont typeface="Arial"/>
              <a:buNone/>
            </a:pPr>
            <a:r>
              <a:rPr lang="en" sz="5000">
                <a:solidFill>
                  <a:schemeClr val="dk1"/>
                </a:solidFill>
              </a:rPr>
              <a:t>E</a:t>
            </a:r>
            <a:r>
              <a:rPr lang="en" sz="3500">
                <a:solidFill>
                  <a:schemeClr val="dk1"/>
                </a:solidFill>
              </a:rPr>
              <a:t>njoyed the Hour</a:t>
            </a:r>
            <a:endParaRPr sz="3500">
              <a:solidFill>
                <a:schemeClr val="dk1"/>
              </a:solidFill>
            </a:endParaRPr>
          </a:p>
        </p:txBody>
      </p:sp>
      <p:sp>
        <p:nvSpPr>
          <p:cNvPr id="428" name="Google Shape;428;p46"/>
          <p:cNvSpPr txBox="1">
            <a:spLocks noGrp="1"/>
          </p:cNvSpPr>
          <p:nvPr>
            <p:ph type="title" idx="4294967295"/>
          </p:nvPr>
        </p:nvSpPr>
        <p:spPr>
          <a:xfrm>
            <a:off x="3131473" y="3013175"/>
            <a:ext cx="5382300" cy="563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accent4"/>
              </a:buClr>
              <a:buSzPts val="1100"/>
              <a:buFont typeface="Arial"/>
              <a:buNone/>
            </a:pPr>
            <a:r>
              <a:rPr lang="en" sz="5000">
                <a:solidFill>
                  <a:schemeClr val="dk1"/>
                </a:solidFill>
              </a:rPr>
              <a:t>E</a:t>
            </a:r>
            <a:r>
              <a:rPr lang="en" sz="3500">
                <a:solidFill>
                  <a:schemeClr val="dk1"/>
                </a:solidFill>
              </a:rPr>
              <a:t>xplored the Components of a Learning Community</a:t>
            </a:r>
            <a:endParaRPr sz="3500">
              <a:solidFill>
                <a:schemeClr val="dk1"/>
              </a:solidFill>
            </a:endParaRPr>
          </a:p>
        </p:txBody>
      </p:sp>
      <p:grpSp>
        <p:nvGrpSpPr>
          <p:cNvPr id="429" name="Google Shape;429;p46"/>
          <p:cNvGrpSpPr/>
          <p:nvPr/>
        </p:nvGrpSpPr>
        <p:grpSpPr>
          <a:xfrm rot="-435889">
            <a:off x="892784" y="1149187"/>
            <a:ext cx="3510046" cy="486007"/>
            <a:chOff x="3191625" y="1122075"/>
            <a:chExt cx="123450" cy="65900"/>
          </a:xfrm>
        </p:grpSpPr>
        <p:sp>
          <p:nvSpPr>
            <p:cNvPr id="430" name="Google Shape;430;p46"/>
            <p:cNvSpPr/>
            <p:nvPr/>
          </p:nvSpPr>
          <p:spPr>
            <a:xfrm>
              <a:off x="3191625" y="1122075"/>
              <a:ext cx="111122" cy="58400"/>
            </a:xfrm>
            <a:custGeom>
              <a:avLst/>
              <a:gdLst/>
              <a:ahLst/>
              <a:cxnLst/>
              <a:rect l="l" t="t" r="r" b="b"/>
              <a:pathLst>
                <a:path w="4204" h="2336" extrusionOk="0">
                  <a:moveTo>
                    <a:pt x="267" y="1"/>
                  </a:moveTo>
                  <a:cubicBezTo>
                    <a:pt x="0" y="134"/>
                    <a:pt x="34" y="301"/>
                    <a:pt x="200" y="401"/>
                  </a:cubicBezTo>
                  <a:cubicBezTo>
                    <a:pt x="467" y="601"/>
                    <a:pt x="767" y="768"/>
                    <a:pt x="1068" y="935"/>
                  </a:cubicBezTo>
                  <a:cubicBezTo>
                    <a:pt x="1501" y="1101"/>
                    <a:pt x="1935" y="1302"/>
                    <a:pt x="2335" y="1535"/>
                  </a:cubicBezTo>
                  <a:cubicBezTo>
                    <a:pt x="2869" y="1835"/>
                    <a:pt x="3403" y="2069"/>
                    <a:pt x="3970" y="2302"/>
                  </a:cubicBezTo>
                  <a:cubicBezTo>
                    <a:pt x="4036" y="2336"/>
                    <a:pt x="4136" y="2336"/>
                    <a:pt x="4203" y="2336"/>
                  </a:cubicBezTo>
                  <a:cubicBezTo>
                    <a:pt x="2936" y="1435"/>
                    <a:pt x="1435" y="968"/>
                    <a:pt x="2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46"/>
            <p:cNvSpPr/>
            <p:nvPr/>
          </p:nvSpPr>
          <p:spPr>
            <a:xfrm>
              <a:off x="3305875" y="1182950"/>
              <a:ext cx="9200" cy="5025"/>
            </a:xfrm>
            <a:custGeom>
              <a:avLst/>
              <a:gdLst/>
              <a:ahLst/>
              <a:cxnLst/>
              <a:rect l="l" t="t" r="r" b="b"/>
              <a:pathLst>
                <a:path w="368" h="201" extrusionOk="0">
                  <a:moveTo>
                    <a:pt x="33" y="1"/>
                  </a:moveTo>
                  <a:lnTo>
                    <a:pt x="0" y="101"/>
                  </a:lnTo>
                  <a:lnTo>
                    <a:pt x="334" y="201"/>
                  </a:lnTo>
                  <a:lnTo>
                    <a:pt x="367" y="134"/>
                  </a:lnTo>
                  <a:lnTo>
                    <a:pt x="33"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2F2F2">
            <a:alpha val="0"/>
          </a:srgbClr>
        </a:solidFill>
        <a:effectLst/>
      </p:bgPr>
    </p:bg>
    <p:spTree>
      <p:nvGrpSpPr>
        <p:cNvPr id="1" name="Shape 435"/>
        <p:cNvGrpSpPr/>
        <p:nvPr/>
      </p:nvGrpSpPr>
      <p:grpSpPr>
        <a:xfrm>
          <a:off x="0" y="0"/>
          <a:ext cx="0" cy="0"/>
          <a:chOff x="0" y="0"/>
          <a:chExt cx="0" cy="0"/>
        </a:xfrm>
      </p:grpSpPr>
      <p:grpSp>
        <p:nvGrpSpPr>
          <p:cNvPr id="436" name="Google Shape;436;p47"/>
          <p:cNvGrpSpPr/>
          <p:nvPr/>
        </p:nvGrpSpPr>
        <p:grpSpPr>
          <a:xfrm rot="-622013">
            <a:off x="665935" y="1018186"/>
            <a:ext cx="3514212" cy="618355"/>
            <a:chOff x="3191625" y="1122075"/>
            <a:chExt cx="123450" cy="65900"/>
          </a:xfrm>
        </p:grpSpPr>
        <p:sp>
          <p:nvSpPr>
            <p:cNvPr id="437" name="Google Shape;437;p47"/>
            <p:cNvSpPr/>
            <p:nvPr/>
          </p:nvSpPr>
          <p:spPr>
            <a:xfrm>
              <a:off x="3191625" y="1122075"/>
              <a:ext cx="111122" cy="58400"/>
            </a:xfrm>
            <a:custGeom>
              <a:avLst/>
              <a:gdLst/>
              <a:ahLst/>
              <a:cxnLst/>
              <a:rect l="l" t="t" r="r" b="b"/>
              <a:pathLst>
                <a:path w="4204" h="2336" extrusionOk="0">
                  <a:moveTo>
                    <a:pt x="267" y="1"/>
                  </a:moveTo>
                  <a:cubicBezTo>
                    <a:pt x="0" y="134"/>
                    <a:pt x="34" y="301"/>
                    <a:pt x="200" y="401"/>
                  </a:cubicBezTo>
                  <a:cubicBezTo>
                    <a:pt x="467" y="601"/>
                    <a:pt x="767" y="768"/>
                    <a:pt x="1068" y="935"/>
                  </a:cubicBezTo>
                  <a:cubicBezTo>
                    <a:pt x="1501" y="1101"/>
                    <a:pt x="1935" y="1302"/>
                    <a:pt x="2335" y="1535"/>
                  </a:cubicBezTo>
                  <a:cubicBezTo>
                    <a:pt x="2869" y="1835"/>
                    <a:pt x="3403" y="2069"/>
                    <a:pt x="3970" y="2302"/>
                  </a:cubicBezTo>
                  <a:cubicBezTo>
                    <a:pt x="4036" y="2336"/>
                    <a:pt x="4136" y="2336"/>
                    <a:pt x="4203" y="2336"/>
                  </a:cubicBezTo>
                  <a:cubicBezTo>
                    <a:pt x="2936" y="1435"/>
                    <a:pt x="1435" y="968"/>
                    <a:pt x="2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47"/>
            <p:cNvSpPr/>
            <p:nvPr/>
          </p:nvSpPr>
          <p:spPr>
            <a:xfrm>
              <a:off x="3305875" y="1182950"/>
              <a:ext cx="9200" cy="5025"/>
            </a:xfrm>
            <a:custGeom>
              <a:avLst/>
              <a:gdLst/>
              <a:ahLst/>
              <a:cxnLst/>
              <a:rect l="l" t="t" r="r" b="b"/>
              <a:pathLst>
                <a:path w="368" h="201" extrusionOk="0">
                  <a:moveTo>
                    <a:pt x="33" y="1"/>
                  </a:moveTo>
                  <a:lnTo>
                    <a:pt x="0" y="101"/>
                  </a:lnTo>
                  <a:lnTo>
                    <a:pt x="334" y="201"/>
                  </a:lnTo>
                  <a:lnTo>
                    <a:pt x="367" y="134"/>
                  </a:lnTo>
                  <a:lnTo>
                    <a:pt x="33"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39" name="Google Shape;439;p47"/>
          <p:cNvSpPr txBox="1">
            <a:spLocks noGrp="1"/>
          </p:cNvSpPr>
          <p:nvPr>
            <p:ph type="title" idx="4294967295"/>
          </p:nvPr>
        </p:nvSpPr>
        <p:spPr>
          <a:xfrm>
            <a:off x="528225" y="358538"/>
            <a:ext cx="7709100" cy="468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5000"/>
              <a:t>KNOWING YOUR COMMUNITY </a:t>
            </a:r>
            <a:endParaRPr sz="5000"/>
          </a:p>
        </p:txBody>
      </p:sp>
      <p:sp>
        <p:nvSpPr>
          <p:cNvPr id="440" name="Google Shape;440;p47"/>
          <p:cNvSpPr txBox="1"/>
          <p:nvPr/>
        </p:nvSpPr>
        <p:spPr>
          <a:xfrm>
            <a:off x="6067900" y="3814263"/>
            <a:ext cx="2806500" cy="1123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4000">
                <a:latin typeface="Just Another Hand"/>
                <a:ea typeface="Just Another Hand"/>
                <a:cs typeface="Just Another Hand"/>
                <a:sym typeface="Just Another Hand"/>
              </a:rPr>
              <a:t>Around the Tabl</a:t>
            </a:r>
            <a:r>
              <a:rPr lang="en" sz="4500">
                <a:latin typeface="Just Another Hand"/>
                <a:ea typeface="Just Another Hand"/>
                <a:cs typeface="Just Another Hand"/>
                <a:sym typeface="Just Another Hand"/>
              </a:rPr>
              <a:t>e</a:t>
            </a:r>
            <a:endParaRPr sz="4500">
              <a:latin typeface="Just Another Hand"/>
              <a:ea typeface="Just Another Hand"/>
              <a:cs typeface="Just Another Hand"/>
              <a:sym typeface="Just Another Hand"/>
            </a:endParaRPr>
          </a:p>
          <a:p>
            <a:pPr marL="0" lvl="0" indent="0" algn="r" rtl="0">
              <a:spcBef>
                <a:spcPts val="0"/>
              </a:spcBef>
              <a:spcAft>
                <a:spcPts val="0"/>
              </a:spcAft>
              <a:buNone/>
            </a:pPr>
            <a:r>
              <a:rPr lang="en" sz="1600" i="1">
                <a:latin typeface="Be Vietnam"/>
                <a:ea typeface="Be Vietnam"/>
                <a:cs typeface="Be Vietnam"/>
                <a:sym typeface="Be Vietnam"/>
              </a:rPr>
              <a:t>Kagan Strategy</a:t>
            </a:r>
            <a:endParaRPr sz="1600" i="1">
              <a:latin typeface="Be Vietnam"/>
              <a:ea typeface="Be Vietnam"/>
              <a:cs typeface="Be Vietnam"/>
              <a:sym typeface="Be Vietnam"/>
            </a:endParaRPr>
          </a:p>
        </p:txBody>
      </p:sp>
      <p:sp>
        <p:nvSpPr>
          <p:cNvPr id="441" name="Google Shape;441;p47"/>
          <p:cNvSpPr txBox="1"/>
          <p:nvPr/>
        </p:nvSpPr>
        <p:spPr>
          <a:xfrm>
            <a:off x="848775" y="1789050"/>
            <a:ext cx="4380600" cy="2693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100">
                <a:latin typeface="Be Vietnam"/>
                <a:ea typeface="Be Vietnam"/>
                <a:cs typeface="Be Vietnam"/>
                <a:sym typeface="Be Vietnam"/>
              </a:rPr>
              <a:t>“It doesn’t particularly matter what the subject is; our mission is to teach in such a way that who we are as human beings has a more powerful and lasting effect on students than what we say.”</a:t>
            </a:r>
            <a:endParaRPr sz="2100">
              <a:latin typeface="Be Vietnam"/>
              <a:ea typeface="Be Vietnam"/>
              <a:cs typeface="Be Vietnam"/>
              <a:sym typeface="Be Vietnam"/>
            </a:endParaRPr>
          </a:p>
          <a:p>
            <a:pPr marL="0" lvl="0" indent="0" algn="r" rtl="0">
              <a:spcBef>
                <a:spcPts val="0"/>
              </a:spcBef>
              <a:spcAft>
                <a:spcPts val="0"/>
              </a:spcAft>
              <a:buNone/>
            </a:pPr>
            <a:r>
              <a:rPr lang="en" sz="1600" i="1">
                <a:latin typeface="Be Vietnam"/>
                <a:ea typeface="Be Vietnam"/>
                <a:cs typeface="Be Vietnam"/>
                <a:sym typeface="Be Vietnam"/>
              </a:rPr>
              <a:t>Dave Burgess - Teach Like a Pirate</a:t>
            </a:r>
            <a:endParaRPr sz="1600" i="1">
              <a:latin typeface="Be Vietnam"/>
              <a:ea typeface="Be Vietnam"/>
              <a:cs typeface="Be Vietnam"/>
              <a:sym typeface="Be Vietnam"/>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2F2F2">
            <a:alpha val="0"/>
          </a:srgbClr>
        </a:solidFill>
        <a:effectLst/>
      </p:bgPr>
    </p:bg>
    <p:spTree>
      <p:nvGrpSpPr>
        <p:cNvPr id="1" name="Shape 445"/>
        <p:cNvGrpSpPr/>
        <p:nvPr/>
      </p:nvGrpSpPr>
      <p:grpSpPr>
        <a:xfrm>
          <a:off x="0" y="0"/>
          <a:ext cx="0" cy="0"/>
          <a:chOff x="0" y="0"/>
          <a:chExt cx="0" cy="0"/>
        </a:xfrm>
      </p:grpSpPr>
      <p:grpSp>
        <p:nvGrpSpPr>
          <p:cNvPr id="446" name="Google Shape;446;p48"/>
          <p:cNvGrpSpPr/>
          <p:nvPr/>
        </p:nvGrpSpPr>
        <p:grpSpPr>
          <a:xfrm rot="-622013">
            <a:off x="923985" y="1387436"/>
            <a:ext cx="3514212" cy="618355"/>
            <a:chOff x="3191625" y="1122075"/>
            <a:chExt cx="123450" cy="65900"/>
          </a:xfrm>
        </p:grpSpPr>
        <p:sp>
          <p:nvSpPr>
            <p:cNvPr id="447" name="Google Shape;447;p48"/>
            <p:cNvSpPr/>
            <p:nvPr/>
          </p:nvSpPr>
          <p:spPr>
            <a:xfrm>
              <a:off x="3191625" y="1122075"/>
              <a:ext cx="111122" cy="58400"/>
            </a:xfrm>
            <a:custGeom>
              <a:avLst/>
              <a:gdLst/>
              <a:ahLst/>
              <a:cxnLst/>
              <a:rect l="l" t="t" r="r" b="b"/>
              <a:pathLst>
                <a:path w="4204" h="2336" extrusionOk="0">
                  <a:moveTo>
                    <a:pt x="267" y="1"/>
                  </a:moveTo>
                  <a:cubicBezTo>
                    <a:pt x="0" y="134"/>
                    <a:pt x="34" y="301"/>
                    <a:pt x="200" y="401"/>
                  </a:cubicBezTo>
                  <a:cubicBezTo>
                    <a:pt x="467" y="601"/>
                    <a:pt x="767" y="768"/>
                    <a:pt x="1068" y="935"/>
                  </a:cubicBezTo>
                  <a:cubicBezTo>
                    <a:pt x="1501" y="1101"/>
                    <a:pt x="1935" y="1302"/>
                    <a:pt x="2335" y="1535"/>
                  </a:cubicBezTo>
                  <a:cubicBezTo>
                    <a:pt x="2869" y="1835"/>
                    <a:pt x="3403" y="2069"/>
                    <a:pt x="3970" y="2302"/>
                  </a:cubicBezTo>
                  <a:cubicBezTo>
                    <a:pt x="4036" y="2336"/>
                    <a:pt x="4136" y="2336"/>
                    <a:pt x="4203" y="2336"/>
                  </a:cubicBezTo>
                  <a:cubicBezTo>
                    <a:pt x="2936" y="1435"/>
                    <a:pt x="1435" y="968"/>
                    <a:pt x="2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48"/>
            <p:cNvSpPr/>
            <p:nvPr/>
          </p:nvSpPr>
          <p:spPr>
            <a:xfrm>
              <a:off x="3305875" y="1182950"/>
              <a:ext cx="9200" cy="5025"/>
            </a:xfrm>
            <a:custGeom>
              <a:avLst/>
              <a:gdLst/>
              <a:ahLst/>
              <a:cxnLst/>
              <a:rect l="l" t="t" r="r" b="b"/>
              <a:pathLst>
                <a:path w="368" h="201" extrusionOk="0">
                  <a:moveTo>
                    <a:pt x="33" y="1"/>
                  </a:moveTo>
                  <a:lnTo>
                    <a:pt x="0" y="101"/>
                  </a:lnTo>
                  <a:lnTo>
                    <a:pt x="334" y="201"/>
                  </a:lnTo>
                  <a:lnTo>
                    <a:pt x="367" y="134"/>
                  </a:lnTo>
                  <a:lnTo>
                    <a:pt x="33"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9" name="Google Shape;449;p48"/>
          <p:cNvSpPr txBox="1">
            <a:spLocks noGrp="1"/>
          </p:cNvSpPr>
          <p:nvPr>
            <p:ph type="title" idx="4294967295"/>
          </p:nvPr>
        </p:nvSpPr>
        <p:spPr>
          <a:xfrm>
            <a:off x="717450" y="607388"/>
            <a:ext cx="7709100" cy="468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5000"/>
              <a:t>INTRODUCE YOUR NEW COLLEAGUE</a:t>
            </a:r>
            <a:endParaRPr sz="5000"/>
          </a:p>
        </p:txBody>
      </p:sp>
      <p:sp>
        <p:nvSpPr>
          <p:cNvPr id="450" name="Google Shape;450;p48"/>
          <p:cNvSpPr txBox="1"/>
          <p:nvPr/>
        </p:nvSpPr>
        <p:spPr>
          <a:xfrm>
            <a:off x="1083750" y="2064275"/>
            <a:ext cx="7342800" cy="1954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4500">
                <a:solidFill>
                  <a:schemeClr val="accent3"/>
                </a:solidFill>
                <a:latin typeface="Just Another Hand"/>
                <a:ea typeface="Just Another Hand"/>
                <a:cs typeface="Just Another Hand"/>
                <a:sym typeface="Just Another Hand"/>
              </a:rPr>
              <a:t>This is _________________.  </a:t>
            </a:r>
            <a:endParaRPr sz="4500">
              <a:solidFill>
                <a:schemeClr val="accent3"/>
              </a:solidFill>
              <a:latin typeface="Just Another Hand"/>
              <a:ea typeface="Just Another Hand"/>
              <a:cs typeface="Just Another Hand"/>
              <a:sym typeface="Just Another Hand"/>
            </a:endParaRPr>
          </a:p>
          <a:p>
            <a:pPr marL="0" lvl="0" indent="0" algn="l" rtl="0">
              <a:spcBef>
                <a:spcPts val="0"/>
              </a:spcBef>
              <a:spcAft>
                <a:spcPts val="0"/>
              </a:spcAft>
              <a:buNone/>
            </a:pPr>
            <a:endParaRPr sz="2500">
              <a:solidFill>
                <a:schemeClr val="accent3"/>
              </a:solidFill>
              <a:latin typeface="Just Another Hand"/>
              <a:ea typeface="Just Another Hand"/>
              <a:cs typeface="Just Another Hand"/>
              <a:sym typeface="Just Another Hand"/>
            </a:endParaRPr>
          </a:p>
          <a:p>
            <a:pPr marL="0" lvl="0" indent="0" algn="l" rtl="0">
              <a:spcBef>
                <a:spcPts val="0"/>
              </a:spcBef>
              <a:spcAft>
                <a:spcPts val="0"/>
              </a:spcAft>
              <a:buNone/>
            </a:pPr>
            <a:r>
              <a:rPr lang="en" sz="4500">
                <a:solidFill>
                  <a:schemeClr val="accent3"/>
                </a:solidFill>
                <a:latin typeface="Just Another Hand"/>
                <a:ea typeface="Just Another Hand"/>
                <a:cs typeface="Just Another Hand"/>
                <a:sym typeface="Just Another Hand"/>
              </a:rPr>
              <a:t>You should hire them because _______________.</a:t>
            </a:r>
            <a:endParaRPr sz="4500">
              <a:solidFill>
                <a:schemeClr val="accent3"/>
              </a:solidFill>
              <a:latin typeface="Just Another Hand"/>
              <a:ea typeface="Just Another Hand"/>
              <a:cs typeface="Just Another Hand"/>
              <a:sym typeface="Just Another Hand"/>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2F2F2">
            <a:alpha val="0"/>
          </a:srgbClr>
        </a:solidFill>
        <a:effectLst/>
      </p:bgPr>
    </p:bg>
    <p:spTree>
      <p:nvGrpSpPr>
        <p:cNvPr id="1" name="Shape 454"/>
        <p:cNvGrpSpPr/>
        <p:nvPr/>
      </p:nvGrpSpPr>
      <p:grpSpPr>
        <a:xfrm>
          <a:off x="0" y="0"/>
          <a:ext cx="0" cy="0"/>
          <a:chOff x="0" y="0"/>
          <a:chExt cx="0" cy="0"/>
        </a:xfrm>
      </p:grpSpPr>
      <p:sp>
        <p:nvSpPr>
          <p:cNvPr id="455" name="Google Shape;455;p49"/>
          <p:cNvSpPr txBox="1">
            <a:spLocks noGrp="1"/>
          </p:cNvSpPr>
          <p:nvPr>
            <p:ph type="title" idx="4294967295"/>
          </p:nvPr>
        </p:nvSpPr>
        <p:spPr>
          <a:xfrm>
            <a:off x="510625" y="97050"/>
            <a:ext cx="6955200" cy="2067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8000"/>
              <a:t>PART I</a:t>
            </a:r>
            <a:br>
              <a:rPr lang="en" sz="10000"/>
            </a:br>
            <a:r>
              <a:rPr lang="en" sz="5500"/>
              <a:t>KNOWING YOUR COMMUNITY</a:t>
            </a:r>
            <a:endParaRPr sz="5500"/>
          </a:p>
        </p:txBody>
      </p:sp>
      <p:sp>
        <p:nvSpPr>
          <p:cNvPr id="456" name="Google Shape;456;p49"/>
          <p:cNvSpPr txBox="1">
            <a:spLocks noGrp="1"/>
          </p:cNvSpPr>
          <p:nvPr>
            <p:ph type="subTitle" idx="1"/>
          </p:nvPr>
        </p:nvSpPr>
        <p:spPr>
          <a:xfrm>
            <a:off x="665900" y="2570275"/>
            <a:ext cx="7970100" cy="2067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Clr>
                <a:schemeClr val="accent4"/>
              </a:buClr>
              <a:buSzPts val="1100"/>
              <a:buFont typeface="Arial"/>
              <a:buNone/>
            </a:pPr>
            <a:r>
              <a:rPr lang="en" sz="2150">
                <a:solidFill>
                  <a:srgbClr val="181818"/>
                </a:solidFill>
              </a:rPr>
              <a:t>“Students will do amazing things if you can design a class and environment that is positive and empowering. Rising up to and overcoming challenges, building lifetime relationships, and forging positive connections to school won't directly result in better test scores. It will result in better people. Isn't that what we're really trying to accomplish?”</a:t>
            </a:r>
            <a:endParaRPr sz="2150">
              <a:solidFill>
                <a:srgbClr val="181818"/>
              </a:solidFill>
            </a:endParaRPr>
          </a:p>
          <a:p>
            <a:pPr marL="0" lvl="0" indent="0" algn="r" rtl="0">
              <a:spcBef>
                <a:spcPts val="0"/>
              </a:spcBef>
              <a:spcAft>
                <a:spcPts val="0"/>
              </a:spcAft>
              <a:buClr>
                <a:schemeClr val="accent4"/>
              </a:buClr>
              <a:buSzPts val="1100"/>
              <a:buFont typeface="Arial"/>
              <a:buNone/>
            </a:pPr>
            <a:r>
              <a:rPr lang="en" sz="1550" i="1">
                <a:solidFill>
                  <a:srgbClr val="181818"/>
                </a:solidFill>
              </a:rPr>
              <a:t>Teach Like a Pirate - David Burgess</a:t>
            </a:r>
            <a:endParaRPr sz="1550" i="1">
              <a:solidFill>
                <a:srgbClr val="181818"/>
              </a:solidFill>
            </a:endParaRPr>
          </a:p>
        </p:txBody>
      </p:sp>
      <p:grpSp>
        <p:nvGrpSpPr>
          <p:cNvPr id="457" name="Google Shape;457;p49"/>
          <p:cNvGrpSpPr/>
          <p:nvPr/>
        </p:nvGrpSpPr>
        <p:grpSpPr>
          <a:xfrm rot="-622013">
            <a:off x="2893835" y="408786"/>
            <a:ext cx="3514212" cy="618355"/>
            <a:chOff x="3191625" y="1122075"/>
            <a:chExt cx="123450" cy="65900"/>
          </a:xfrm>
        </p:grpSpPr>
        <p:sp>
          <p:nvSpPr>
            <p:cNvPr id="458" name="Google Shape;458;p49"/>
            <p:cNvSpPr/>
            <p:nvPr/>
          </p:nvSpPr>
          <p:spPr>
            <a:xfrm>
              <a:off x="3191625" y="1122075"/>
              <a:ext cx="111122" cy="58400"/>
            </a:xfrm>
            <a:custGeom>
              <a:avLst/>
              <a:gdLst/>
              <a:ahLst/>
              <a:cxnLst/>
              <a:rect l="l" t="t" r="r" b="b"/>
              <a:pathLst>
                <a:path w="4204" h="2336" extrusionOk="0">
                  <a:moveTo>
                    <a:pt x="267" y="1"/>
                  </a:moveTo>
                  <a:cubicBezTo>
                    <a:pt x="0" y="134"/>
                    <a:pt x="34" y="301"/>
                    <a:pt x="200" y="401"/>
                  </a:cubicBezTo>
                  <a:cubicBezTo>
                    <a:pt x="467" y="601"/>
                    <a:pt x="767" y="768"/>
                    <a:pt x="1068" y="935"/>
                  </a:cubicBezTo>
                  <a:cubicBezTo>
                    <a:pt x="1501" y="1101"/>
                    <a:pt x="1935" y="1302"/>
                    <a:pt x="2335" y="1535"/>
                  </a:cubicBezTo>
                  <a:cubicBezTo>
                    <a:pt x="2869" y="1835"/>
                    <a:pt x="3403" y="2069"/>
                    <a:pt x="3970" y="2302"/>
                  </a:cubicBezTo>
                  <a:cubicBezTo>
                    <a:pt x="4036" y="2336"/>
                    <a:pt x="4136" y="2336"/>
                    <a:pt x="4203" y="2336"/>
                  </a:cubicBezTo>
                  <a:cubicBezTo>
                    <a:pt x="2936" y="1435"/>
                    <a:pt x="1435" y="968"/>
                    <a:pt x="2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49"/>
            <p:cNvSpPr/>
            <p:nvPr/>
          </p:nvSpPr>
          <p:spPr>
            <a:xfrm>
              <a:off x="3305875" y="1182950"/>
              <a:ext cx="9200" cy="5025"/>
            </a:xfrm>
            <a:custGeom>
              <a:avLst/>
              <a:gdLst/>
              <a:ahLst/>
              <a:cxnLst/>
              <a:rect l="l" t="t" r="r" b="b"/>
              <a:pathLst>
                <a:path w="368" h="201" extrusionOk="0">
                  <a:moveTo>
                    <a:pt x="33" y="1"/>
                  </a:moveTo>
                  <a:lnTo>
                    <a:pt x="0" y="101"/>
                  </a:lnTo>
                  <a:lnTo>
                    <a:pt x="334" y="201"/>
                  </a:lnTo>
                  <a:lnTo>
                    <a:pt x="367" y="134"/>
                  </a:lnTo>
                  <a:lnTo>
                    <a:pt x="33"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2F2F2">
            <a:alpha val="0"/>
          </a:srgbClr>
        </a:solidFill>
        <a:effectLst/>
      </p:bgPr>
    </p:bg>
    <p:spTree>
      <p:nvGrpSpPr>
        <p:cNvPr id="1" name="Shape 463"/>
        <p:cNvGrpSpPr/>
        <p:nvPr/>
      </p:nvGrpSpPr>
      <p:grpSpPr>
        <a:xfrm>
          <a:off x="0" y="0"/>
          <a:ext cx="0" cy="0"/>
          <a:chOff x="0" y="0"/>
          <a:chExt cx="0" cy="0"/>
        </a:xfrm>
      </p:grpSpPr>
      <p:sp>
        <p:nvSpPr>
          <p:cNvPr id="464" name="Google Shape;464;p50"/>
          <p:cNvSpPr/>
          <p:nvPr/>
        </p:nvSpPr>
        <p:spPr>
          <a:xfrm flipH="1">
            <a:off x="6699601" y="1586669"/>
            <a:ext cx="1272000" cy="1272000"/>
          </a:xfrm>
          <a:prstGeom prst="pie">
            <a:avLst>
              <a:gd name="adj1" fmla="val 0"/>
              <a:gd name="adj2" fmla="val 16200000"/>
            </a:avLst>
          </a:prstGeom>
          <a:solidFill>
            <a:schemeClr val="lt1"/>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50"/>
          <p:cNvSpPr/>
          <p:nvPr/>
        </p:nvSpPr>
        <p:spPr>
          <a:xfrm flipH="1">
            <a:off x="4579051" y="1586669"/>
            <a:ext cx="1272000" cy="1272000"/>
          </a:xfrm>
          <a:prstGeom prst="pie">
            <a:avLst>
              <a:gd name="adj1" fmla="val 5488847"/>
              <a:gd name="adj2" fmla="val 16200000"/>
            </a:avLst>
          </a:prstGeom>
          <a:solidFill>
            <a:schemeClr val="lt1"/>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50"/>
          <p:cNvSpPr/>
          <p:nvPr/>
        </p:nvSpPr>
        <p:spPr>
          <a:xfrm>
            <a:off x="4767900" y="1733981"/>
            <a:ext cx="894300" cy="894300"/>
          </a:xfrm>
          <a:prstGeom prst="teardrop">
            <a:avLst>
              <a:gd name="adj" fmla="val 62478"/>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50"/>
          <p:cNvSpPr/>
          <p:nvPr/>
        </p:nvSpPr>
        <p:spPr>
          <a:xfrm flipH="1">
            <a:off x="2269663" y="1660844"/>
            <a:ext cx="1272000" cy="1272000"/>
          </a:xfrm>
          <a:prstGeom prst="pie">
            <a:avLst>
              <a:gd name="adj1" fmla="val 9083102"/>
              <a:gd name="adj2" fmla="val 16200000"/>
            </a:avLst>
          </a:prstGeom>
          <a:no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50"/>
          <p:cNvSpPr/>
          <p:nvPr/>
        </p:nvSpPr>
        <p:spPr>
          <a:xfrm>
            <a:off x="2458525" y="1775519"/>
            <a:ext cx="894300" cy="894300"/>
          </a:xfrm>
          <a:prstGeom prst="teardrop">
            <a:avLst>
              <a:gd name="adj" fmla="val 62478"/>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grpSp>
        <p:nvGrpSpPr>
          <p:cNvPr id="469" name="Google Shape;469;p50"/>
          <p:cNvGrpSpPr/>
          <p:nvPr/>
        </p:nvGrpSpPr>
        <p:grpSpPr>
          <a:xfrm rot="-622013">
            <a:off x="731385" y="864861"/>
            <a:ext cx="3514212" cy="618355"/>
            <a:chOff x="3191625" y="1122075"/>
            <a:chExt cx="123450" cy="65900"/>
          </a:xfrm>
        </p:grpSpPr>
        <p:sp>
          <p:nvSpPr>
            <p:cNvPr id="470" name="Google Shape;470;p50"/>
            <p:cNvSpPr/>
            <p:nvPr/>
          </p:nvSpPr>
          <p:spPr>
            <a:xfrm>
              <a:off x="3191625" y="1122075"/>
              <a:ext cx="111122" cy="58400"/>
            </a:xfrm>
            <a:custGeom>
              <a:avLst/>
              <a:gdLst/>
              <a:ahLst/>
              <a:cxnLst/>
              <a:rect l="l" t="t" r="r" b="b"/>
              <a:pathLst>
                <a:path w="4204" h="2336" extrusionOk="0">
                  <a:moveTo>
                    <a:pt x="267" y="1"/>
                  </a:moveTo>
                  <a:cubicBezTo>
                    <a:pt x="0" y="134"/>
                    <a:pt x="34" y="301"/>
                    <a:pt x="200" y="401"/>
                  </a:cubicBezTo>
                  <a:cubicBezTo>
                    <a:pt x="467" y="601"/>
                    <a:pt x="767" y="768"/>
                    <a:pt x="1068" y="935"/>
                  </a:cubicBezTo>
                  <a:cubicBezTo>
                    <a:pt x="1501" y="1101"/>
                    <a:pt x="1935" y="1302"/>
                    <a:pt x="2335" y="1535"/>
                  </a:cubicBezTo>
                  <a:cubicBezTo>
                    <a:pt x="2869" y="1835"/>
                    <a:pt x="3403" y="2069"/>
                    <a:pt x="3970" y="2302"/>
                  </a:cubicBezTo>
                  <a:cubicBezTo>
                    <a:pt x="4036" y="2336"/>
                    <a:pt x="4136" y="2336"/>
                    <a:pt x="4203" y="2336"/>
                  </a:cubicBezTo>
                  <a:cubicBezTo>
                    <a:pt x="2936" y="1435"/>
                    <a:pt x="1435" y="968"/>
                    <a:pt x="2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50"/>
            <p:cNvSpPr/>
            <p:nvPr/>
          </p:nvSpPr>
          <p:spPr>
            <a:xfrm>
              <a:off x="3305875" y="1182950"/>
              <a:ext cx="9200" cy="5025"/>
            </a:xfrm>
            <a:custGeom>
              <a:avLst/>
              <a:gdLst/>
              <a:ahLst/>
              <a:cxnLst/>
              <a:rect l="l" t="t" r="r" b="b"/>
              <a:pathLst>
                <a:path w="368" h="201" extrusionOk="0">
                  <a:moveTo>
                    <a:pt x="33" y="1"/>
                  </a:moveTo>
                  <a:lnTo>
                    <a:pt x="0" y="101"/>
                  </a:lnTo>
                  <a:lnTo>
                    <a:pt x="334" y="201"/>
                  </a:lnTo>
                  <a:lnTo>
                    <a:pt x="367" y="134"/>
                  </a:lnTo>
                  <a:lnTo>
                    <a:pt x="33"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2" name="Google Shape;472;p50"/>
          <p:cNvGrpSpPr/>
          <p:nvPr/>
        </p:nvGrpSpPr>
        <p:grpSpPr>
          <a:xfrm flipH="1">
            <a:off x="301188" y="1545166"/>
            <a:ext cx="1271955" cy="1271955"/>
            <a:chOff x="5681300" y="2527788"/>
            <a:chExt cx="805800" cy="805800"/>
          </a:xfrm>
        </p:grpSpPr>
        <p:sp>
          <p:nvSpPr>
            <p:cNvPr id="473" name="Google Shape;473;p50"/>
            <p:cNvSpPr/>
            <p:nvPr/>
          </p:nvSpPr>
          <p:spPr>
            <a:xfrm>
              <a:off x="5681300" y="2527788"/>
              <a:ext cx="805800" cy="8058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50"/>
            <p:cNvSpPr/>
            <p:nvPr/>
          </p:nvSpPr>
          <p:spPr>
            <a:xfrm>
              <a:off x="5681300" y="2527788"/>
              <a:ext cx="805800" cy="805800"/>
            </a:xfrm>
            <a:prstGeom prst="pie">
              <a:avLst>
                <a:gd name="adj1" fmla="val 6229264"/>
                <a:gd name="adj2" fmla="val 16200000"/>
              </a:avLst>
            </a:prstGeom>
            <a:solidFill>
              <a:schemeClr val="lt1"/>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5" name="Google Shape;475;p50"/>
          <p:cNvSpPr/>
          <p:nvPr/>
        </p:nvSpPr>
        <p:spPr>
          <a:xfrm flipH="1">
            <a:off x="301168" y="1586666"/>
            <a:ext cx="1272000" cy="12720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50"/>
          <p:cNvSpPr/>
          <p:nvPr/>
        </p:nvSpPr>
        <p:spPr>
          <a:xfrm>
            <a:off x="490025" y="1775519"/>
            <a:ext cx="894300" cy="894300"/>
          </a:xfrm>
          <a:prstGeom prst="teardrop">
            <a:avLst>
              <a:gd name="adj" fmla="val 62478"/>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50"/>
          <p:cNvSpPr txBox="1">
            <a:spLocks noGrp="1"/>
          </p:cNvSpPr>
          <p:nvPr>
            <p:ph type="title" idx="4294967295"/>
          </p:nvPr>
        </p:nvSpPr>
        <p:spPr>
          <a:xfrm>
            <a:off x="550475" y="1835613"/>
            <a:ext cx="894300" cy="714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500"/>
              <a:t>4.5 x</a:t>
            </a:r>
            <a:endParaRPr sz="3500"/>
          </a:p>
        </p:txBody>
      </p:sp>
      <p:sp>
        <p:nvSpPr>
          <p:cNvPr id="478" name="Google Shape;478;p50"/>
          <p:cNvSpPr txBox="1">
            <a:spLocks noGrp="1"/>
          </p:cNvSpPr>
          <p:nvPr>
            <p:ph type="subTitle" idx="4294967295"/>
          </p:nvPr>
        </p:nvSpPr>
        <p:spPr>
          <a:xfrm>
            <a:off x="301200" y="3120500"/>
            <a:ext cx="1738200" cy="14688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Clr>
                <a:schemeClr val="accent4"/>
              </a:buClr>
              <a:buSzPts val="1100"/>
              <a:buFont typeface="Arial"/>
              <a:buNone/>
            </a:pPr>
            <a:r>
              <a:rPr lang="en" sz="1400">
                <a:solidFill>
                  <a:schemeClr val="accent3"/>
                </a:solidFill>
              </a:rPr>
              <a:t>...more likely to be hopeful about the future than their disengaged peers.</a:t>
            </a:r>
            <a:endParaRPr sz="1400"/>
          </a:p>
        </p:txBody>
      </p:sp>
      <p:sp>
        <p:nvSpPr>
          <p:cNvPr id="479" name="Google Shape;479;p50"/>
          <p:cNvSpPr txBox="1">
            <a:spLocks noGrp="1"/>
          </p:cNvSpPr>
          <p:nvPr>
            <p:ph type="title" idx="4294967295"/>
          </p:nvPr>
        </p:nvSpPr>
        <p:spPr>
          <a:xfrm>
            <a:off x="272850" y="2590565"/>
            <a:ext cx="1738200" cy="558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accent4"/>
              </a:buClr>
              <a:buSzPts val="1100"/>
              <a:buFont typeface="Arial"/>
              <a:buNone/>
            </a:pPr>
            <a:r>
              <a:rPr lang="en"/>
              <a:t>Engagement</a:t>
            </a:r>
            <a:endParaRPr/>
          </a:p>
        </p:txBody>
      </p:sp>
      <p:sp>
        <p:nvSpPr>
          <p:cNvPr id="480" name="Google Shape;480;p50"/>
          <p:cNvSpPr txBox="1">
            <a:spLocks noGrp="1"/>
          </p:cNvSpPr>
          <p:nvPr>
            <p:ph type="title" idx="4294967295"/>
          </p:nvPr>
        </p:nvSpPr>
        <p:spPr>
          <a:xfrm>
            <a:off x="2638188" y="1824000"/>
            <a:ext cx="687000" cy="714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500">
                <a:solidFill>
                  <a:schemeClr val="lt1"/>
                </a:solidFill>
              </a:rPr>
              <a:t>50%</a:t>
            </a:r>
            <a:endParaRPr sz="3500">
              <a:solidFill>
                <a:schemeClr val="lt1"/>
              </a:solidFill>
            </a:endParaRPr>
          </a:p>
        </p:txBody>
      </p:sp>
      <p:sp>
        <p:nvSpPr>
          <p:cNvPr id="481" name="Google Shape;481;p50"/>
          <p:cNvSpPr txBox="1">
            <a:spLocks noGrp="1"/>
          </p:cNvSpPr>
          <p:nvPr>
            <p:ph type="subTitle" idx="4294967295"/>
          </p:nvPr>
        </p:nvSpPr>
        <p:spPr>
          <a:xfrm>
            <a:off x="2217275" y="3110850"/>
            <a:ext cx="2040900" cy="8856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Clr>
                <a:schemeClr val="accent4"/>
              </a:buClr>
              <a:buSzPts val="1100"/>
              <a:buFont typeface="Arial"/>
              <a:buNone/>
            </a:pPr>
            <a:r>
              <a:rPr lang="en" sz="1400">
                <a:solidFill>
                  <a:schemeClr val="accent3"/>
                </a:solidFill>
              </a:rPr>
              <a:t>...less  likely to drop out when they feel  like the teacher  cares and is  genuinely  interested.</a:t>
            </a:r>
            <a:endParaRPr sz="1400">
              <a:solidFill>
                <a:schemeClr val="accent3"/>
              </a:solidFill>
            </a:endParaRPr>
          </a:p>
        </p:txBody>
      </p:sp>
      <p:sp>
        <p:nvSpPr>
          <p:cNvPr id="482" name="Google Shape;482;p50"/>
          <p:cNvSpPr txBox="1">
            <a:spLocks noGrp="1"/>
          </p:cNvSpPr>
          <p:nvPr>
            <p:ph type="title" idx="4294967295"/>
          </p:nvPr>
        </p:nvSpPr>
        <p:spPr>
          <a:xfrm>
            <a:off x="2207013" y="2567345"/>
            <a:ext cx="1738200" cy="558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accent4"/>
              </a:buClr>
              <a:buSzPts val="1100"/>
              <a:buFont typeface="Arial"/>
              <a:buNone/>
            </a:pPr>
            <a:r>
              <a:rPr lang="en"/>
              <a:t>School Completion</a:t>
            </a:r>
            <a:endParaRPr/>
          </a:p>
        </p:txBody>
      </p:sp>
      <p:sp>
        <p:nvSpPr>
          <p:cNvPr id="483" name="Google Shape;483;p50"/>
          <p:cNvSpPr txBox="1">
            <a:spLocks noGrp="1"/>
          </p:cNvSpPr>
          <p:nvPr>
            <p:ph type="title" idx="4294967295"/>
          </p:nvPr>
        </p:nvSpPr>
        <p:spPr>
          <a:xfrm>
            <a:off x="4892700" y="1823963"/>
            <a:ext cx="644700" cy="714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500">
                <a:solidFill>
                  <a:schemeClr val="lt1"/>
                </a:solidFill>
              </a:rPr>
              <a:t>#1</a:t>
            </a:r>
            <a:endParaRPr sz="3500">
              <a:solidFill>
                <a:schemeClr val="lt1"/>
              </a:solidFill>
            </a:endParaRPr>
          </a:p>
        </p:txBody>
      </p:sp>
      <p:sp>
        <p:nvSpPr>
          <p:cNvPr id="484" name="Google Shape;484;p50"/>
          <p:cNvSpPr txBox="1">
            <a:spLocks noGrp="1"/>
          </p:cNvSpPr>
          <p:nvPr>
            <p:ph type="subTitle" idx="4294967295"/>
          </p:nvPr>
        </p:nvSpPr>
        <p:spPr>
          <a:xfrm>
            <a:off x="4449800" y="3120450"/>
            <a:ext cx="1876200" cy="8856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Clr>
                <a:schemeClr val="accent4"/>
              </a:buClr>
              <a:buSzPts val="1100"/>
              <a:buFont typeface="Arial"/>
              <a:buNone/>
            </a:pPr>
            <a:r>
              <a:rPr lang="en" sz="1400">
                <a:solidFill>
                  <a:schemeClr val="accent3"/>
                </a:solidFill>
              </a:rPr>
              <a:t>… influential factor to staying motivated to complete school was teacher relationship (even above home life.</a:t>
            </a:r>
            <a:endParaRPr sz="1400">
              <a:solidFill>
                <a:schemeClr val="accent3"/>
              </a:solidFill>
            </a:endParaRPr>
          </a:p>
        </p:txBody>
      </p:sp>
      <p:sp>
        <p:nvSpPr>
          <p:cNvPr id="485" name="Google Shape;485;p50"/>
          <p:cNvSpPr txBox="1">
            <a:spLocks noGrp="1"/>
          </p:cNvSpPr>
          <p:nvPr>
            <p:ph type="title" idx="4294967295"/>
          </p:nvPr>
        </p:nvSpPr>
        <p:spPr>
          <a:xfrm>
            <a:off x="4518813" y="2590578"/>
            <a:ext cx="1738200" cy="558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accent4"/>
              </a:buClr>
              <a:buSzPts val="1100"/>
              <a:buFont typeface="Arial"/>
              <a:buNone/>
            </a:pPr>
            <a:r>
              <a:rPr lang="en"/>
              <a:t>Teacher Influence</a:t>
            </a:r>
            <a:endParaRPr/>
          </a:p>
        </p:txBody>
      </p:sp>
      <p:sp>
        <p:nvSpPr>
          <p:cNvPr id="486" name="Google Shape;486;p50"/>
          <p:cNvSpPr/>
          <p:nvPr/>
        </p:nvSpPr>
        <p:spPr>
          <a:xfrm>
            <a:off x="6888450" y="1775525"/>
            <a:ext cx="894300" cy="885600"/>
          </a:xfrm>
          <a:prstGeom prst="teardrop">
            <a:avLst>
              <a:gd name="adj" fmla="val 62478"/>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50"/>
          <p:cNvSpPr txBox="1">
            <a:spLocks noGrp="1"/>
          </p:cNvSpPr>
          <p:nvPr>
            <p:ph type="subTitle" idx="4294967295"/>
          </p:nvPr>
        </p:nvSpPr>
        <p:spPr>
          <a:xfrm>
            <a:off x="6517626" y="3054750"/>
            <a:ext cx="2040900" cy="8856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Clr>
                <a:schemeClr val="accent4"/>
              </a:buClr>
              <a:buSzPts val="1100"/>
              <a:buFont typeface="Arial"/>
              <a:buNone/>
            </a:pPr>
            <a:r>
              <a:rPr lang="en" sz="1400">
                <a:solidFill>
                  <a:schemeClr val="accent3"/>
                </a:solidFill>
              </a:rPr>
              <a:t>...more likely to score in the top 20% on a test when characterized as having a growth mindset.</a:t>
            </a:r>
            <a:endParaRPr sz="1400">
              <a:solidFill>
                <a:schemeClr val="accent3"/>
              </a:solidFill>
            </a:endParaRPr>
          </a:p>
        </p:txBody>
      </p:sp>
      <p:sp>
        <p:nvSpPr>
          <p:cNvPr id="488" name="Google Shape;488;p50"/>
          <p:cNvSpPr txBox="1">
            <a:spLocks noGrp="1"/>
          </p:cNvSpPr>
          <p:nvPr>
            <p:ph type="title" idx="4294967295"/>
          </p:nvPr>
        </p:nvSpPr>
        <p:spPr>
          <a:xfrm>
            <a:off x="6484877" y="2567350"/>
            <a:ext cx="2272800" cy="33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accent4"/>
              </a:buClr>
              <a:buSzPts val="1100"/>
              <a:buFont typeface="Arial"/>
              <a:buNone/>
            </a:pPr>
            <a:r>
              <a:rPr lang="en"/>
              <a:t>Learning from Failure</a:t>
            </a:r>
            <a:endParaRPr/>
          </a:p>
        </p:txBody>
      </p:sp>
      <p:sp>
        <p:nvSpPr>
          <p:cNvPr id="489" name="Google Shape;489;p50"/>
          <p:cNvSpPr txBox="1">
            <a:spLocks noGrp="1"/>
          </p:cNvSpPr>
          <p:nvPr>
            <p:ph type="title" idx="4294967295"/>
          </p:nvPr>
        </p:nvSpPr>
        <p:spPr>
          <a:xfrm>
            <a:off x="7077275" y="1860425"/>
            <a:ext cx="644700" cy="641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500">
                <a:solidFill>
                  <a:schemeClr val="lt1"/>
                </a:solidFill>
              </a:rPr>
              <a:t>3 x</a:t>
            </a:r>
            <a:endParaRPr sz="3500">
              <a:solidFill>
                <a:schemeClr val="lt1"/>
              </a:solidFill>
            </a:endParaRPr>
          </a:p>
        </p:txBody>
      </p:sp>
      <p:sp>
        <p:nvSpPr>
          <p:cNvPr id="490" name="Google Shape;490;p50"/>
          <p:cNvSpPr txBox="1"/>
          <p:nvPr/>
        </p:nvSpPr>
        <p:spPr>
          <a:xfrm>
            <a:off x="550475" y="210400"/>
            <a:ext cx="5111700" cy="1031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5500">
                <a:latin typeface="Just Another Hand"/>
                <a:ea typeface="Just Another Hand"/>
                <a:cs typeface="Just Another Hand"/>
                <a:sym typeface="Just Another Hand"/>
              </a:rPr>
              <a:t>COMPELLING EVIDENCE</a:t>
            </a:r>
            <a:endParaRPr sz="5500">
              <a:latin typeface="Just Another Hand"/>
              <a:ea typeface="Just Another Hand"/>
              <a:cs typeface="Just Another Hand"/>
              <a:sym typeface="Just Another Hand"/>
            </a:endParaRPr>
          </a:p>
        </p:txBody>
      </p:sp>
      <p:sp>
        <p:nvSpPr>
          <p:cNvPr id="491" name="Google Shape;491;p50"/>
          <p:cNvSpPr txBox="1"/>
          <p:nvPr/>
        </p:nvSpPr>
        <p:spPr>
          <a:xfrm>
            <a:off x="5662175" y="318250"/>
            <a:ext cx="3010500" cy="815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4100">
                <a:latin typeface="Just Another Hand"/>
                <a:ea typeface="Just Another Hand"/>
                <a:cs typeface="Just Another Hand"/>
                <a:sym typeface="Just Another Hand"/>
              </a:rPr>
              <a:t>Students...</a:t>
            </a:r>
            <a:endParaRPr sz="4100">
              <a:latin typeface="Just Another Hand"/>
              <a:ea typeface="Just Another Hand"/>
              <a:cs typeface="Just Another Hand"/>
              <a:sym typeface="Just Another Hand"/>
            </a:endParaRPr>
          </a:p>
        </p:txBody>
      </p:sp>
      <p:pic>
        <p:nvPicPr>
          <p:cNvPr id="492" name="Google Shape;492;p50">
            <a:hlinkClick r:id="rId3"/>
          </p:cNvPr>
          <p:cNvPicPr preferRelativeResize="0"/>
          <p:nvPr/>
        </p:nvPicPr>
        <p:blipFill>
          <a:blip r:embed="rId4">
            <a:alphaModFix/>
          </a:blip>
          <a:stretch>
            <a:fillRect/>
          </a:stretch>
        </p:blipFill>
        <p:spPr>
          <a:xfrm>
            <a:off x="0" y="4429125"/>
            <a:ext cx="9144000" cy="714375"/>
          </a:xfrm>
          <a:prstGeom prst="rect">
            <a:avLst/>
          </a:prstGeom>
          <a:noFill/>
          <a:ln>
            <a:noFill/>
          </a:ln>
        </p:spPr>
      </p:pic>
      <p:sp>
        <p:nvSpPr>
          <p:cNvPr id="493" name="Google Shape;493;p50">
            <a:hlinkClick r:id="rId5"/>
          </p:cNvPr>
          <p:cNvSpPr/>
          <p:nvPr/>
        </p:nvSpPr>
        <p:spPr>
          <a:xfrm>
            <a:off x="0" y="5207000"/>
            <a:ext cx="12600" cy="12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50"/>
          <p:cNvSpPr txBox="1"/>
          <p:nvPr/>
        </p:nvSpPr>
        <p:spPr>
          <a:xfrm>
            <a:off x="356450" y="1364800"/>
            <a:ext cx="687000" cy="861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4400">
                <a:latin typeface="Just Another Hand"/>
                <a:ea typeface="Just Another Hand"/>
                <a:cs typeface="Just Another Hand"/>
                <a:sym typeface="Just Another Hand"/>
              </a:rPr>
              <a:t>are</a:t>
            </a:r>
            <a:endParaRPr sz="4400">
              <a:latin typeface="Just Another Hand"/>
              <a:ea typeface="Just Another Hand"/>
              <a:cs typeface="Just Another Hand"/>
              <a:sym typeface="Just Another Hand"/>
            </a:endParaRPr>
          </a:p>
        </p:txBody>
      </p:sp>
      <p:sp>
        <p:nvSpPr>
          <p:cNvPr id="495" name="Google Shape;495;p50"/>
          <p:cNvSpPr txBox="1"/>
          <p:nvPr/>
        </p:nvSpPr>
        <p:spPr>
          <a:xfrm>
            <a:off x="6615675" y="1364800"/>
            <a:ext cx="687000" cy="861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4400">
                <a:latin typeface="Just Another Hand"/>
                <a:ea typeface="Just Another Hand"/>
                <a:cs typeface="Just Another Hand"/>
                <a:sym typeface="Just Another Hand"/>
              </a:rPr>
              <a:t>are</a:t>
            </a:r>
            <a:endParaRPr sz="4400">
              <a:latin typeface="Just Another Hand"/>
              <a:ea typeface="Just Another Hand"/>
              <a:cs typeface="Just Another Hand"/>
              <a:sym typeface="Just Another Hand"/>
            </a:endParaRPr>
          </a:p>
        </p:txBody>
      </p:sp>
      <p:sp>
        <p:nvSpPr>
          <p:cNvPr id="496" name="Google Shape;496;p50"/>
          <p:cNvSpPr txBox="1"/>
          <p:nvPr/>
        </p:nvSpPr>
        <p:spPr>
          <a:xfrm>
            <a:off x="2269675" y="1364800"/>
            <a:ext cx="687000" cy="861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4400">
                <a:latin typeface="Just Another Hand"/>
                <a:ea typeface="Just Another Hand"/>
                <a:cs typeface="Just Another Hand"/>
                <a:sym typeface="Just Another Hand"/>
              </a:rPr>
              <a:t>are</a:t>
            </a:r>
            <a:endParaRPr sz="4400">
              <a:latin typeface="Just Another Hand"/>
              <a:ea typeface="Just Another Hand"/>
              <a:cs typeface="Just Another Hand"/>
              <a:sym typeface="Just Another Hand"/>
            </a:endParaRPr>
          </a:p>
        </p:txBody>
      </p:sp>
      <p:sp>
        <p:nvSpPr>
          <p:cNvPr id="497" name="Google Shape;497;p50"/>
          <p:cNvSpPr txBox="1"/>
          <p:nvPr/>
        </p:nvSpPr>
        <p:spPr>
          <a:xfrm>
            <a:off x="4442675" y="1364800"/>
            <a:ext cx="687000" cy="861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4400">
                <a:latin typeface="Just Another Hand"/>
                <a:ea typeface="Just Another Hand"/>
                <a:cs typeface="Just Another Hand"/>
                <a:sym typeface="Just Another Hand"/>
              </a:rPr>
              <a:t>say</a:t>
            </a:r>
            <a:endParaRPr sz="4400">
              <a:latin typeface="Just Another Hand"/>
              <a:ea typeface="Just Another Hand"/>
              <a:cs typeface="Just Another Hand"/>
              <a:sym typeface="Just Another Hand"/>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2F2F2">
            <a:alpha val="0"/>
          </a:srgbClr>
        </a:solidFill>
        <a:effectLst/>
      </p:bgPr>
    </p:bg>
    <p:spTree>
      <p:nvGrpSpPr>
        <p:cNvPr id="1" name="Shape 501"/>
        <p:cNvGrpSpPr/>
        <p:nvPr/>
      </p:nvGrpSpPr>
      <p:grpSpPr>
        <a:xfrm>
          <a:off x="0" y="0"/>
          <a:ext cx="0" cy="0"/>
          <a:chOff x="0" y="0"/>
          <a:chExt cx="0" cy="0"/>
        </a:xfrm>
      </p:grpSpPr>
      <p:pic>
        <p:nvPicPr>
          <p:cNvPr id="502" name="Google Shape;502;p51"/>
          <p:cNvPicPr preferRelativeResize="0"/>
          <p:nvPr/>
        </p:nvPicPr>
        <p:blipFill rotWithShape="1">
          <a:blip r:embed="rId3">
            <a:alphaModFix/>
          </a:blip>
          <a:srcRect l="198" t="-864" r="54801" b="64550"/>
          <a:stretch/>
        </p:blipFill>
        <p:spPr>
          <a:xfrm rot="7209384">
            <a:off x="4892272" y="2182845"/>
            <a:ext cx="934055" cy="936505"/>
          </a:xfrm>
          <a:prstGeom prst="rect">
            <a:avLst/>
          </a:prstGeom>
          <a:noFill/>
          <a:ln>
            <a:noFill/>
          </a:ln>
        </p:spPr>
      </p:pic>
      <p:pic>
        <p:nvPicPr>
          <p:cNvPr id="503" name="Google Shape;503;p51"/>
          <p:cNvPicPr preferRelativeResize="0"/>
          <p:nvPr/>
        </p:nvPicPr>
        <p:blipFill rotWithShape="1">
          <a:blip r:embed="rId3">
            <a:alphaModFix/>
          </a:blip>
          <a:srcRect l="198" t="-864" r="54801" b="64550"/>
          <a:stretch/>
        </p:blipFill>
        <p:spPr>
          <a:xfrm rot="3590643" flipH="1">
            <a:off x="333587" y="2190645"/>
            <a:ext cx="918505" cy="920909"/>
          </a:xfrm>
          <a:prstGeom prst="rect">
            <a:avLst/>
          </a:prstGeom>
          <a:noFill/>
          <a:ln>
            <a:noFill/>
          </a:ln>
        </p:spPr>
      </p:pic>
      <p:grpSp>
        <p:nvGrpSpPr>
          <p:cNvPr id="504" name="Google Shape;504;p51"/>
          <p:cNvGrpSpPr/>
          <p:nvPr/>
        </p:nvGrpSpPr>
        <p:grpSpPr>
          <a:xfrm rot="-622013">
            <a:off x="3203485" y="536861"/>
            <a:ext cx="3514212" cy="618355"/>
            <a:chOff x="3191625" y="1122075"/>
            <a:chExt cx="123450" cy="65900"/>
          </a:xfrm>
        </p:grpSpPr>
        <p:sp>
          <p:nvSpPr>
            <p:cNvPr id="505" name="Google Shape;505;p51"/>
            <p:cNvSpPr/>
            <p:nvPr/>
          </p:nvSpPr>
          <p:spPr>
            <a:xfrm>
              <a:off x="3191625" y="1122075"/>
              <a:ext cx="111122" cy="58400"/>
            </a:xfrm>
            <a:custGeom>
              <a:avLst/>
              <a:gdLst/>
              <a:ahLst/>
              <a:cxnLst/>
              <a:rect l="l" t="t" r="r" b="b"/>
              <a:pathLst>
                <a:path w="4204" h="2336" extrusionOk="0">
                  <a:moveTo>
                    <a:pt x="267" y="1"/>
                  </a:moveTo>
                  <a:cubicBezTo>
                    <a:pt x="0" y="134"/>
                    <a:pt x="34" y="301"/>
                    <a:pt x="200" y="401"/>
                  </a:cubicBezTo>
                  <a:cubicBezTo>
                    <a:pt x="467" y="601"/>
                    <a:pt x="767" y="768"/>
                    <a:pt x="1068" y="935"/>
                  </a:cubicBezTo>
                  <a:cubicBezTo>
                    <a:pt x="1501" y="1101"/>
                    <a:pt x="1935" y="1302"/>
                    <a:pt x="2335" y="1535"/>
                  </a:cubicBezTo>
                  <a:cubicBezTo>
                    <a:pt x="2869" y="1835"/>
                    <a:pt x="3403" y="2069"/>
                    <a:pt x="3970" y="2302"/>
                  </a:cubicBezTo>
                  <a:cubicBezTo>
                    <a:pt x="4036" y="2336"/>
                    <a:pt x="4136" y="2336"/>
                    <a:pt x="4203" y="2336"/>
                  </a:cubicBezTo>
                  <a:cubicBezTo>
                    <a:pt x="2936" y="1435"/>
                    <a:pt x="1435" y="968"/>
                    <a:pt x="2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51"/>
            <p:cNvSpPr/>
            <p:nvPr/>
          </p:nvSpPr>
          <p:spPr>
            <a:xfrm>
              <a:off x="3305875" y="1182950"/>
              <a:ext cx="9200" cy="5025"/>
            </a:xfrm>
            <a:custGeom>
              <a:avLst/>
              <a:gdLst/>
              <a:ahLst/>
              <a:cxnLst/>
              <a:rect l="l" t="t" r="r" b="b"/>
              <a:pathLst>
                <a:path w="368" h="201" extrusionOk="0">
                  <a:moveTo>
                    <a:pt x="33" y="1"/>
                  </a:moveTo>
                  <a:lnTo>
                    <a:pt x="0" y="101"/>
                  </a:lnTo>
                  <a:lnTo>
                    <a:pt x="334" y="201"/>
                  </a:lnTo>
                  <a:lnTo>
                    <a:pt x="367" y="134"/>
                  </a:lnTo>
                  <a:lnTo>
                    <a:pt x="33"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07" name="Google Shape;507;p51"/>
          <p:cNvSpPr txBox="1">
            <a:spLocks noGrp="1"/>
          </p:cNvSpPr>
          <p:nvPr>
            <p:ph type="title" idx="4294967295"/>
          </p:nvPr>
        </p:nvSpPr>
        <p:spPr>
          <a:xfrm>
            <a:off x="358950" y="53475"/>
            <a:ext cx="5699400" cy="1969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8000"/>
              <a:t>PART II</a:t>
            </a:r>
            <a:br>
              <a:rPr lang="en" sz="10000"/>
            </a:br>
            <a:r>
              <a:rPr lang="en" sz="5500"/>
              <a:t>LEADING YOUR COMMUNITY</a:t>
            </a:r>
            <a:endParaRPr sz="5500"/>
          </a:p>
        </p:txBody>
      </p:sp>
      <p:sp>
        <p:nvSpPr>
          <p:cNvPr id="508" name="Google Shape;508;p51"/>
          <p:cNvSpPr txBox="1">
            <a:spLocks noGrp="1"/>
          </p:cNvSpPr>
          <p:nvPr>
            <p:ph type="subTitle" idx="1"/>
          </p:nvPr>
        </p:nvSpPr>
        <p:spPr>
          <a:xfrm>
            <a:off x="319800" y="4147350"/>
            <a:ext cx="8666100" cy="854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Clr>
                <a:schemeClr val="accent4"/>
              </a:buClr>
              <a:buSzPts val="1100"/>
              <a:buFont typeface="Arial"/>
              <a:buNone/>
            </a:pPr>
            <a:r>
              <a:rPr lang="en" sz="1650">
                <a:solidFill>
                  <a:srgbClr val="181818"/>
                </a:solidFill>
              </a:rPr>
              <a:t>“The main variable in a classroom is not the student, the main variable is the teacher. When students do poorly,  GREAT teachers look to themselves for answers.”</a:t>
            </a:r>
            <a:endParaRPr sz="1650">
              <a:solidFill>
                <a:srgbClr val="181818"/>
              </a:solidFill>
            </a:endParaRPr>
          </a:p>
          <a:p>
            <a:pPr marL="0" lvl="0" indent="0" algn="r" rtl="0">
              <a:spcBef>
                <a:spcPts val="0"/>
              </a:spcBef>
              <a:spcAft>
                <a:spcPts val="0"/>
              </a:spcAft>
              <a:buNone/>
            </a:pPr>
            <a:r>
              <a:rPr lang="en" sz="1550" i="1">
                <a:solidFill>
                  <a:srgbClr val="181818"/>
                </a:solidFill>
              </a:rPr>
              <a:t>What Great Principals Do Differently - Todd Whitaker</a:t>
            </a:r>
            <a:endParaRPr sz="1550" i="1">
              <a:solidFill>
                <a:srgbClr val="181818"/>
              </a:solidFill>
            </a:endParaRPr>
          </a:p>
        </p:txBody>
      </p:sp>
      <p:sp>
        <p:nvSpPr>
          <p:cNvPr id="509" name="Google Shape;509;p51"/>
          <p:cNvSpPr txBox="1">
            <a:spLocks noGrp="1"/>
          </p:cNvSpPr>
          <p:nvPr>
            <p:ph type="title" idx="4294967295"/>
          </p:nvPr>
        </p:nvSpPr>
        <p:spPr>
          <a:xfrm>
            <a:off x="339139" y="2249362"/>
            <a:ext cx="870000" cy="532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4000">
                <a:solidFill>
                  <a:schemeClr val="accent4"/>
                </a:solidFill>
              </a:rPr>
              <a:t>1</a:t>
            </a:r>
            <a:endParaRPr sz="4000">
              <a:solidFill>
                <a:schemeClr val="accent4"/>
              </a:solidFill>
            </a:endParaRPr>
          </a:p>
        </p:txBody>
      </p:sp>
      <p:sp>
        <p:nvSpPr>
          <p:cNvPr id="510" name="Google Shape;510;p51"/>
          <p:cNvSpPr txBox="1">
            <a:spLocks noGrp="1"/>
          </p:cNvSpPr>
          <p:nvPr>
            <p:ph type="title" idx="4294967295"/>
          </p:nvPr>
        </p:nvSpPr>
        <p:spPr>
          <a:xfrm>
            <a:off x="5889250" y="2335313"/>
            <a:ext cx="2744700" cy="563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600"/>
              <a:t>EMPATHETIC &amp; STRONG</a:t>
            </a:r>
            <a:endParaRPr sz="2600">
              <a:solidFill>
                <a:schemeClr val="accent3"/>
              </a:solidFill>
            </a:endParaRPr>
          </a:p>
        </p:txBody>
      </p:sp>
      <p:sp>
        <p:nvSpPr>
          <p:cNvPr id="511" name="Google Shape;511;p51"/>
          <p:cNvSpPr txBox="1">
            <a:spLocks noGrp="1"/>
          </p:cNvSpPr>
          <p:nvPr>
            <p:ph type="title" idx="4294967295"/>
          </p:nvPr>
        </p:nvSpPr>
        <p:spPr>
          <a:xfrm>
            <a:off x="1209150" y="2328963"/>
            <a:ext cx="3324600" cy="563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600">
                <a:solidFill>
                  <a:schemeClr val="accent3"/>
                </a:solidFill>
              </a:rPr>
              <a:t>AWARE OF WHO, WHAT AND WHY</a:t>
            </a:r>
            <a:endParaRPr sz="2600">
              <a:solidFill>
                <a:schemeClr val="accent3"/>
              </a:solidFill>
            </a:endParaRPr>
          </a:p>
        </p:txBody>
      </p:sp>
      <p:sp>
        <p:nvSpPr>
          <p:cNvPr id="512" name="Google Shape;512;p51"/>
          <p:cNvSpPr txBox="1">
            <a:spLocks noGrp="1"/>
          </p:cNvSpPr>
          <p:nvPr>
            <p:ph type="title" idx="4294967295"/>
          </p:nvPr>
        </p:nvSpPr>
        <p:spPr>
          <a:xfrm>
            <a:off x="4924289" y="2178937"/>
            <a:ext cx="870000" cy="532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4000">
                <a:solidFill>
                  <a:schemeClr val="accent4"/>
                </a:solidFill>
              </a:rPr>
              <a:t>3</a:t>
            </a:r>
            <a:endParaRPr sz="4000">
              <a:solidFill>
                <a:schemeClr val="accent4"/>
              </a:solidFill>
            </a:endParaRPr>
          </a:p>
        </p:txBody>
      </p:sp>
      <p:pic>
        <p:nvPicPr>
          <p:cNvPr id="513" name="Google Shape;513;p51"/>
          <p:cNvPicPr preferRelativeResize="0"/>
          <p:nvPr/>
        </p:nvPicPr>
        <p:blipFill rotWithShape="1">
          <a:blip r:embed="rId3">
            <a:alphaModFix/>
          </a:blip>
          <a:srcRect l="198" t="-864" r="54801" b="64550"/>
          <a:stretch/>
        </p:blipFill>
        <p:spPr>
          <a:xfrm rot="7209368">
            <a:off x="1033413" y="3090690"/>
            <a:ext cx="945272" cy="947745"/>
          </a:xfrm>
          <a:prstGeom prst="rect">
            <a:avLst/>
          </a:prstGeom>
          <a:noFill/>
          <a:ln>
            <a:noFill/>
          </a:ln>
        </p:spPr>
      </p:pic>
      <p:sp>
        <p:nvSpPr>
          <p:cNvPr id="514" name="Google Shape;514;p51"/>
          <p:cNvSpPr txBox="1">
            <a:spLocks noGrp="1"/>
          </p:cNvSpPr>
          <p:nvPr>
            <p:ph type="title" idx="4294967295"/>
          </p:nvPr>
        </p:nvSpPr>
        <p:spPr>
          <a:xfrm>
            <a:off x="1763375" y="3266325"/>
            <a:ext cx="2997600" cy="563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600">
                <a:solidFill>
                  <a:schemeClr val="accent3"/>
                </a:solidFill>
              </a:rPr>
              <a:t>CONFIDENT &amp; VULNERABLE</a:t>
            </a:r>
            <a:endParaRPr sz="2600">
              <a:solidFill>
                <a:schemeClr val="accent3"/>
              </a:solidFill>
            </a:endParaRPr>
          </a:p>
        </p:txBody>
      </p:sp>
      <p:pic>
        <p:nvPicPr>
          <p:cNvPr id="515" name="Google Shape;515;p51"/>
          <p:cNvPicPr preferRelativeResize="0"/>
          <p:nvPr/>
        </p:nvPicPr>
        <p:blipFill rotWithShape="1">
          <a:blip r:embed="rId3">
            <a:alphaModFix/>
          </a:blip>
          <a:srcRect l="33936" t="44797"/>
          <a:stretch/>
        </p:blipFill>
        <p:spPr>
          <a:xfrm rot="3590567" flipH="1">
            <a:off x="4765924" y="3143551"/>
            <a:ext cx="860106" cy="842043"/>
          </a:xfrm>
          <a:prstGeom prst="rect">
            <a:avLst/>
          </a:prstGeom>
          <a:noFill/>
          <a:ln>
            <a:noFill/>
          </a:ln>
        </p:spPr>
      </p:pic>
      <p:sp>
        <p:nvSpPr>
          <p:cNvPr id="516" name="Google Shape;516;p51"/>
          <p:cNvSpPr txBox="1">
            <a:spLocks noGrp="1"/>
          </p:cNvSpPr>
          <p:nvPr>
            <p:ph type="title" idx="4294967295"/>
          </p:nvPr>
        </p:nvSpPr>
        <p:spPr>
          <a:xfrm>
            <a:off x="4760964" y="3154574"/>
            <a:ext cx="870000" cy="532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4500">
                <a:solidFill>
                  <a:schemeClr val="accent4"/>
                </a:solidFill>
              </a:rPr>
              <a:t>4</a:t>
            </a:r>
            <a:endParaRPr sz="4500">
              <a:solidFill>
                <a:schemeClr val="accent4"/>
              </a:solidFill>
            </a:endParaRPr>
          </a:p>
        </p:txBody>
      </p:sp>
      <p:sp>
        <p:nvSpPr>
          <p:cNvPr id="517" name="Google Shape;517;p51"/>
          <p:cNvSpPr txBox="1">
            <a:spLocks noGrp="1"/>
          </p:cNvSpPr>
          <p:nvPr>
            <p:ph type="title" idx="4294967295"/>
          </p:nvPr>
        </p:nvSpPr>
        <p:spPr>
          <a:xfrm>
            <a:off x="5669349" y="3211050"/>
            <a:ext cx="2997600" cy="563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600">
                <a:solidFill>
                  <a:schemeClr val="accent3"/>
                </a:solidFill>
              </a:rPr>
              <a:t>ORGANIZED &amp; WELL-PREPARED</a:t>
            </a:r>
            <a:endParaRPr sz="2600">
              <a:solidFill>
                <a:schemeClr val="accent3"/>
              </a:solidFill>
            </a:endParaRPr>
          </a:p>
        </p:txBody>
      </p:sp>
      <p:sp>
        <p:nvSpPr>
          <p:cNvPr id="518" name="Google Shape;518;p51"/>
          <p:cNvSpPr txBox="1">
            <a:spLocks noGrp="1"/>
          </p:cNvSpPr>
          <p:nvPr>
            <p:ph type="title" idx="4294967295"/>
          </p:nvPr>
        </p:nvSpPr>
        <p:spPr>
          <a:xfrm>
            <a:off x="1071039" y="3198362"/>
            <a:ext cx="870000" cy="532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4000">
                <a:solidFill>
                  <a:schemeClr val="accent4"/>
                </a:solidFill>
              </a:rPr>
              <a:t>2</a:t>
            </a:r>
            <a:endParaRPr sz="4000">
              <a:solidFill>
                <a:schemeClr val="accent4"/>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2F2F2">
            <a:alpha val="0"/>
          </a:srgbClr>
        </a:solidFill>
        <a:effectLst/>
      </p:bgPr>
    </p:bg>
    <p:spTree>
      <p:nvGrpSpPr>
        <p:cNvPr id="1" name="Shape 522"/>
        <p:cNvGrpSpPr/>
        <p:nvPr/>
      </p:nvGrpSpPr>
      <p:grpSpPr>
        <a:xfrm>
          <a:off x="0" y="0"/>
          <a:ext cx="0" cy="0"/>
          <a:chOff x="0" y="0"/>
          <a:chExt cx="0" cy="0"/>
        </a:xfrm>
      </p:grpSpPr>
      <p:pic>
        <p:nvPicPr>
          <p:cNvPr id="523" name="Google Shape;523;p52"/>
          <p:cNvPicPr preferRelativeResize="0"/>
          <p:nvPr/>
        </p:nvPicPr>
        <p:blipFill rotWithShape="1">
          <a:blip r:embed="rId3">
            <a:alphaModFix/>
          </a:blip>
          <a:srcRect l="198" t="-864" r="54801" b="64550"/>
          <a:stretch/>
        </p:blipFill>
        <p:spPr>
          <a:xfrm rot="3590611" flipH="1">
            <a:off x="3597066" y="866883"/>
            <a:ext cx="1510866" cy="1514835"/>
          </a:xfrm>
          <a:prstGeom prst="rect">
            <a:avLst/>
          </a:prstGeom>
          <a:noFill/>
          <a:ln>
            <a:noFill/>
          </a:ln>
        </p:spPr>
      </p:pic>
      <p:pic>
        <p:nvPicPr>
          <p:cNvPr id="524" name="Google Shape;524;p52"/>
          <p:cNvPicPr preferRelativeResize="0"/>
          <p:nvPr/>
        </p:nvPicPr>
        <p:blipFill>
          <a:blip r:embed="rId4">
            <a:alphaModFix/>
          </a:blip>
          <a:stretch>
            <a:fillRect/>
          </a:stretch>
        </p:blipFill>
        <p:spPr>
          <a:xfrm>
            <a:off x="175275" y="3232538"/>
            <a:ext cx="2489800" cy="1656825"/>
          </a:xfrm>
          <a:prstGeom prst="rect">
            <a:avLst/>
          </a:prstGeom>
          <a:noFill/>
          <a:ln w="19050" cap="flat" cmpd="sng">
            <a:solidFill>
              <a:schemeClr val="accent3"/>
            </a:solidFill>
            <a:prstDash val="solid"/>
            <a:round/>
            <a:headEnd type="none" w="sm" len="sm"/>
            <a:tailEnd type="none" w="sm" len="sm"/>
          </a:ln>
          <a:effectLst>
            <a:outerShdw blurRad="500063" dist="152400" dir="3960000" algn="bl" rotWithShape="0">
              <a:srgbClr val="000000">
                <a:alpha val="45000"/>
              </a:srgbClr>
            </a:outerShdw>
          </a:effectLst>
        </p:spPr>
      </p:pic>
      <p:pic>
        <p:nvPicPr>
          <p:cNvPr id="525" name="Google Shape;525;p52"/>
          <p:cNvPicPr preferRelativeResize="0"/>
          <p:nvPr/>
        </p:nvPicPr>
        <p:blipFill>
          <a:blip r:embed="rId5">
            <a:alphaModFix/>
          </a:blip>
          <a:stretch>
            <a:fillRect/>
          </a:stretch>
        </p:blipFill>
        <p:spPr>
          <a:xfrm>
            <a:off x="2513963" y="2224825"/>
            <a:ext cx="2216926" cy="1478751"/>
          </a:xfrm>
          <a:prstGeom prst="rect">
            <a:avLst/>
          </a:prstGeom>
          <a:noFill/>
          <a:ln w="28575" cap="flat" cmpd="sng">
            <a:solidFill>
              <a:schemeClr val="accent3"/>
            </a:solidFill>
            <a:prstDash val="solid"/>
            <a:round/>
            <a:headEnd type="none" w="sm" len="sm"/>
            <a:tailEnd type="none" w="sm" len="sm"/>
          </a:ln>
          <a:effectLst>
            <a:outerShdw blurRad="571500" dist="276225" dir="2040000" algn="bl" rotWithShape="0">
              <a:srgbClr val="000000">
                <a:alpha val="6000"/>
              </a:srgbClr>
            </a:outerShdw>
          </a:effectLst>
        </p:spPr>
      </p:pic>
      <p:pic>
        <p:nvPicPr>
          <p:cNvPr id="526" name="Google Shape;526;p52"/>
          <p:cNvPicPr preferRelativeResize="0"/>
          <p:nvPr/>
        </p:nvPicPr>
        <p:blipFill>
          <a:blip r:embed="rId6">
            <a:alphaModFix/>
          </a:blip>
          <a:stretch>
            <a:fillRect/>
          </a:stretch>
        </p:blipFill>
        <p:spPr>
          <a:xfrm>
            <a:off x="4532375" y="3391975"/>
            <a:ext cx="2350800" cy="1567200"/>
          </a:xfrm>
          <a:prstGeom prst="rect">
            <a:avLst/>
          </a:prstGeom>
          <a:noFill/>
          <a:ln w="28575" cap="flat" cmpd="sng">
            <a:solidFill>
              <a:schemeClr val="accent3"/>
            </a:solidFill>
            <a:prstDash val="solid"/>
            <a:round/>
            <a:headEnd type="none" w="sm" len="sm"/>
            <a:tailEnd type="none" w="sm" len="sm"/>
          </a:ln>
          <a:effectLst>
            <a:outerShdw blurRad="571500" dist="161925" dir="2280000" algn="bl" rotWithShape="0">
              <a:srgbClr val="000000">
                <a:alpha val="62000"/>
              </a:srgbClr>
            </a:outerShdw>
          </a:effectLst>
        </p:spPr>
      </p:pic>
      <p:pic>
        <p:nvPicPr>
          <p:cNvPr id="527" name="Google Shape;527;p52"/>
          <p:cNvPicPr preferRelativeResize="0"/>
          <p:nvPr/>
        </p:nvPicPr>
        <p:blipFill>
          <a:blip r:embed="rId7">
            <a:alphaModFix/>
          </a:blip>
          <a:stretch>
            <a:fillRect/>
          </a:stretch>
        </p:blipFill>
        <p:spPr>
          <a:xfrm>
            <a:off x="6563500" y="2079499"/>
            <a:ext cx="2218125" cy="1555999"/>
          </a:xfrm>
          <a:prstGeom prst="rect">
            <a:avLst/>
          </a:prstGeom>
          <a:noFill/>
          <a:ln w="28575" cap="flat" cmpd="sng">
            <a:solidFill>
              <a:schemeClr val="accent3"/>
            </a:solidFill>
            <a:prstDash val="solid"/>
            <a:round/>
            <a:headEnd type="none" w="sm" len="sm"/>
            <a:tailEnd type="none" w="sm" len="sm"/>
          </a:ln>
          <a:effectLst>
            <a:outerShdw blurRad="571500" dist="123825" dir="5400000" algn="bl" rotWithShape="0">
              <a:srgbClr val="000000">
                <a:alpha val="60000"/>
              </a:srgbClr>
            </a:outerShdw>
          </a:effectLst>
        </p:spPr>
      </p:pic>
      <p:sp>
        <p:nvSpPr>
          <p:cNvPr id="528" name="Google Shape;528;p52"/>
          <p:cNvSpPr txBox="1">
            <a:spLocks noGrp="1"/>
          </p:cNvSpPr>
          <p:nvPr>
            <p:ph type="title" idx="4294967295"/>
          </p:nvPr>
        </p:nvSpPr>
        <p:spPr>
          <a:xfrm>
            <a:off x="497950" y="193975"/>
            <a:ext cx="7709100" cy="841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5000"/>
              <a:t>AWARE OF WHO, WHAT &amp; WHY</a:t>
            </a:r>
            <a:endParaRPr sz="5000"/>
          </a:p>
        </p:txBody>
      </p:sp>
      <p:grpSp>
        <p:nvGrpSpPr>
          <p:cNvPr id="529" name="Google Shape;529;p52"/>
          <p:cNvGrpSpPr/>
          <p:nvPr/>
        </p:nvGrpSpPr>
        <p:grpSpPr>
          <a:xfrm rot="-622013">
            <a:off x="503985" y="938711"/>
            <a:ext cx="3514212" cy="618355"/>
            <a:chOff x="3191625" y="1122075"/>
            <a:chExt cx="123450" cy="65900"/>
          </a:xfrm>
        </p:grpSpPr>
        <p:sp>
          <p:nvSpPr>
            <p:cNvPr id="530" name="Google Shape;530;p52"/>
            <p:cNvSpPr/>
            <p:nvPr/>
          </p:nvSpPr>
          <p:spPr>
            <a:xfrm>
              <a:off x="3191625" y="1122075"/>
              <a:ext cx="111122" cy="58400"/>
            </a:xfrm>
            <a:custGeom>
              <a:avLst/>
              <a:gdLst/>
              <a:ahLst/>
              <a:cxnLst/>
              <a:rect l="l" t="t" r="r" b="b"/>
              <a:pathLst>
                <a:path w="4204" h="2336" extrusionOk="0">
                  <a:moveTo>
                    <a:pt x="267" y="1"/>
                  </a:moveTo>
                  <a:cubicBezTo>
                    <a:pt x="0" y="134"/>
                    <a:pt x="34" y="301"/>
                    <a:pt x="200" y="401"/>
                  </a:cubicBezTo>
                  <a:cubicBezTo>
                    <a:pt x="467" y="601"/>
                    <a:pt x="767" y="768"/>
                    <a:pt x="1068" y="935"/>
                  </a:cubicBezTo>
                  <a:cubicBezTo>
                    <a:pt x="1501" y="1101"/>
                    <a:pt x="1935" y="1302"/>
                    <a:pt x="2335" y="1535"/>
                  </a:cubicBezTo>
                  <a:cubicBezTo>
                    <a:pt x="2869" y="1835"/>
                    <a:pt x="3403" y="2069"/>
                    <a:pt x="3970" y="2302"/>
                  </a:cubicBezTo>
                  <a:cubicBezTo>
                    <a:pt x="4036" y="2336"/>
                    <a:pt x="4136" y="2336"/>
                    <a:pt x="4203" y="2336"/>
                  </a:cubicBezTo>
                  <a:cubicBezTo>
                    <a:pt x="2936" y="1435"/>
                    <a:pt x="1435" y="968"/>
                    <a:pt x="2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52"/>
            <p:cNvSpPr/>
            <p:nvPr/>
          </p:nvSpPr>
          <p:spPr>
            <a:xfrm>
              <a:off x="3305875" y="1182950"/>
              <a:ext cx="9200" cy="5025"/>
            </a:xfrm>
            <a:custGeom>
              <a:avLst/>
              <a:gdLst/>
              <a:ahLst/>
              <a:cxnLst/>
              <a:rect l="l" t="t" r="r" b="b"/>
              <a:pathLst>
                <a:path w="368" h="201" extrusionOk="0">
                  <a:moveTo>
                    <a:pt x="33" y="1"/>
                  </a:moveTo>
                  <a:lnTo>
                    <a:pt x="0" y="101"/>
                  </a:lnTo>
                  <a:lnTo>
                    <a:pt x="334" y="201"/>
                  </a:lnTo>
                  <a:lnTo>
                    <a:pt x="367" y="134"/>
                  </a:lnTo>
                  <a:lnTo>
                    <a:pt x="33"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32" name="Google Shape;532;p52"/>
          <p:cNvSpPr txBox="1"/>
          <p:nvPr/>
        </p:nvSpPr>
        <p:spPr>
          <a:xfrm>
            <a:off x="6497163" y="670688"/>
            <a:ext cx="2350800" cy="1154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4500">
                <a:latin typeface="Just Another Hand"/>
                <a:ea typeface="Just Another Hand"/>
                <a:cs typeface="Just Another Hand"/>
                <a:sym typeface="Just Another Hand"/>
              </a:rPr>
              <a:t>Every Turn</a:t>
            </a:r>
            <a:endParaRPr sz="4500">
              <a:latin typeface="Just Another Hand"/>
              <a:ea typeface="Just Another Hand"/>
              <a:cs typeface="Just Another Hand"/>
              <a:sym typeface="Just Another Hand"/>
            </a:endParaRPr>
          </a:p>
          <a:p>
            <a:pPr marL="0" lvl="0" indent="0" algn="r" rtl="0">
              <a:spcBef>
                <a:spcPts val="0"/>
              </a:spcBef>
              <a:spcAft>
                <a:spcPts val="0"/>
              </a:spcAft>
              <a:buNone/>
            </a:pPr>
            <a:r>
              <a:rPr lang="en" sz="1800" i="1">
                <a:latin typeface="Be Vietnam"/>
                <a:ea typeface="Be Vietnam"/>
                <a:cs typeface="Be Vietnam"/>
                <a:sym typeface="Be Vietnam"/>
              </a:rPr>
              <a:t>Kagan Strategy</a:t>
            </a:r>
            <a:endParaRPr sz="1800" i="1">
              <a:latin typeface="Be Vietnam"/>
              <a:ea typeface="Be Vietnam"/>
              <a:cs typeface="Be Vietnam"/>
              <a:sym typeface="Be Vietnam"/>
            </a:endParaRPr>
          </a:p>
        </p:txBody>
      </p:sp>
    </p:spTree>
  </p:cSld>
  <p:clrMapOvr>
    <a:masterClrMapping/>
  </p:clrMapOvr>
</p:sld>
</file>

<file path=ppt/theme/theme1.xml><?xml version="1.0" encoding="utf-8"?>
<a:theme xmlns:a="http://schemas.openxmlformats.org/drawingml/2006/main" name="International Octopus Day by Slidesgo">
  <a:themeElements>
    <a:clrScheme name="Simple Light">
      <a:dk1>
        <a:srgbClr val="235680"/>
      </a:dk1>
      <a:lt1>
        <a:srgbClr val="FFFFFF"/>
      </a:lt1>
      <a:dk2>
        <a:srgbClr val="D4E3F0"/>
      </a:dk2>
      <a:lt2>
        <a:srgbClr val="A6CBE0"/>
      </a:lt2>
      <a:accent1>
        <a:srgbClr val="BDDEE8"/>
      </a:accent1>
      <a:accent2>
        <a:srgbClr val="6D98C7"/>
      </a:accent2>
      <a:accent3>
        <a:srgbClr val="000000"/>
      </a:accent3>
      <a:accent4>
        <a:srgbClr val="FFFFFF"/>
      </a:accent4>
      <a:accent5>
        <a:srgbClr val="FFFFFF"/>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TotalTime>
  <Words>1655</Words>
  <Application>Microsoft Office PowerPoint</Application>
  <PresentationFormat>On-screen Show (16:9)</PresentationFormat>
  <Paragraphs>199</Paragraphs>
  <Slides>21</Slides>
  <Notes>21</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21</vt:i4>
      </vt:variant>
    </vt:vector>
  </HeadingPairs>
  <TitlesOfParts>
    <vt:vector size="31" baseType="lpstr">
      <vt:lpstr>Just Another Hand</vt:lpstr>
      <vt:lpstr>Average</vt:lpstr>
      <vt:lpstr>Cardo</vt:lpstr>
      <vt:lpstr>Arial</vt:lpstr>
      <vt:lpstr>Be Vietnam</vt:lpstr>
      <vt:lpstr>Roboto</vt:lpstr>
      <vt:lpstr>Anaheim</vt:lpstr>
      <vt:lpstr>Antonio</vt:lpstr>
      <vt:lpstr>Roboto Condensed Light</vt:lpstr>
      <vt:lpstr>International Octopus Day by Slidesgo</vt:lpstr>
      <vt:lpstr>BUILDING    Learning Community</vt:lpstr>
      <vt:lpstr>BUILDING    Learning Community</vt:lpstr>
      <vt:lpstr>TODAY’S WALK AWAYS</vt:lpstr>
      <vt:lpstr>KNOWING YOUR COMMUNITY </vt:lpstr>
      <vt:lpstr>INTRODUCE YOUR NEW COLLEAGUE</vt:lpstr>
      <vt:lpstr>PART I KNOWING YOUR COMMUNITY</vt:lpstr>
      <vt:lpstr>4.5 x</vt:lpstr>
      <vt:lpstr>PART II LEADING YOUR COMMUNITY</vt:lpstr>
      <vt:lpstr>AWARE OF WHO, WHAT &amp; WHY</vt:lpstr>
      <vt:lpstr>EMPATHETIC &amp; STRONG</vt:lpstr>
      <vt:lpstr>ASK YOURSELF...  Balancing Empathy &amp; Strength </vt:lpstr>
      <vt:lpstr>CONFIDENT &amp; VULNERABLE </vt:lpstr>
      <vt:lpstr>ORGANIZED &amp; WELL-PREPARED </vt:lpstr>
      <vt:lpstr>PART III   COMMUNITY OF FAILURES</vt:lpstr>
      <vt:lpstr>CHOOSE  A  SIDE </vt:lpstr>
      <vt:lpstr>What does it feel like in moments of uncertainty?  </vt:lpstr>
      <vt:lpstr> What do you need to move through the emotions of being stuck in the wrong answer?</vt:lpstr>
      <vt:lpstr>PowerPoint Presentation</vt:lpstr>
      <vt:lpstr>BUILDING    Learning Community</vt:lpstr>
      <vt:lpstr>Resources, Questions, &amp; Credits</vt:lpstr>
      <vt:lpstr>BUILDING    Learning Community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BUILDING    Learning Community</dc:title>
  <dc:creator>Brimhall, Kellie</dc:creator>
  <cp:lastModifiedBy>Little, Adam</cp:lastModifiedBy>
  <cp:revision>2</cp:revision>
  <dcterms:modified xsi:type="dcterms:W3CDTF">2021-10-05T21:07:27Z</dcterms:modified>
</cp:coreProperties>
</file>